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7185581-4985-41D6-AFEC-E95B626E0DCE}" v="308" dt="2022-10-24T21:17:02.50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58" y="1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iccardo Leon Novelli" userId="c413d6f40748020a" providerId="LiveId" clId="{B7185581-4985-41D6-AFEC-E95B626E0DCE}"/>
    <pc:docChg chg="undo custSel addSld delSld modSld">
      <pc:chgData name="Riccardo Leon Novelli" userId="c413d6f40748020a" providerId="LiveId" clId="{B7185581-4985-41D6-AFEC-E95B626E0DCE}" dt="2022-10-24T21:17:02.509" v="2024"/>
      <pc:docMkLst>
        <pc:docMk/>
      </pc:docMkLst>
      <pc:sldChg chg="addSp modSp mod setBg">
        <pc:chgData name="Riccardo Leon Novelli" userId="c413d6f40748020a" providerId="LiveId" clId="{B7185581-4985-41D6-AFEC-E95B626E0DCE}" dt="2022-10-24T20:06:15.789" v="226" actId="26606"/>
        <pc:sldMkLst>
          <pc:docMk/>
          <pc:sldMk cId="2036330540" sldId="256"/>
        </pc:sldMkLst>
        <pc:spChg chg="mod">
          <ac:chgData name="Riccardo Leon Novelli" userId="c413d6f40748020a" providerId="LiveId" clId="{B7185581-4985-41D6-AFEC-E95B626E0DCE}" dt="2022-10-24T20:06:15.789" v="226" actId="26606"/>
          <ac:spMkLst>
            <pc:docMk/>
            <pc:sldMk cId="2036330540" sldId="256"/>
            <ac:spMk id="2" creationId="{86837F18-8A36-15B4-B8EA-1A44AE4CF0F2}"/>
          </ac:spMkLst>
        </pc:spChg>
        <pc:spChg chg="mod">
          <ac:chgData name="Riccardo Leon Novelli" userId="c413d6f40748020a" providerId="LiveId" clId="{B7185581-4985-41D6-AFEC-E95B626E0DCE}" dt="2022-10-24T20:06:15.789" v="226" actId="26606"/>
          <ac:spMkLst>
            <pc:docMk/>
            <pc:sldMk cId="2036330540" sldId="256"/>
            <ac:spMk id="3" creationId="{AA8F7207-C337-CA62-B981-63A3213A6EFA}"/>
          </ac:spMkLst>
        </pc:spChg>
        <pc:spChg chg="add">
          <ac:chgData name="Riccardo Leon Novelli" userId="c413d6f40748020a" providerId="LiveId" clId="{B7185581-4985-41D6-AFEC-E95B626E0DCE}" dt="2022-10-24T20:06:15.789" v="226" actId="26606"/>
          <ac:spMkLst>
            <pc:docMk/>
            <pc:sldMk cId="2036330540" sldId="256"/>
            <ac:spMk id="8" creationId="{A93898FF-D987-4B0E-BFB4-85F5EB356D4D}"/>
          </ac:spMkLst>
        </pc:spChg>
        <pc:spChg chg="add">
          <ac:chgData name="Riccardo Leon Novelli" userId="c413d6f40748020a" providerId="LiveId" clId="{B7185581-4985-41D6-AFEC-E95B626E0DCE}" dt="2022-10-24T20:06:15.789" v="226" actId="26606"/>
          <ac:spMkLst>
            <pc:docMk/>
            <pc:sldMk cId="2036330540" sldId="256"/>
            <ac:spMk id="10" creationId="{FEB84055-029C-4E86-8844-D05D96C024BC}"/>
          </ac:spMkLst>
        </pc:spChg>
        <pc:spChg chg="add">
          <ac:chgData name="Riccardo Leon Novelli" userId="c413d6f40748020a" providerId="LiveId" clId="{B7185581-4985-41D6-AFEC-E95B626E0DCE}" dt="2022-10-24T20:06:15.789" v="226" actId="26606"/>
          <ac:spMkLst>
            <pc:docMk/>
            <pc:sldMk cId="2036330540" sldId="256"/>
            <ac:spMk id="14" creationId="{799037F2-4CAF-446B-90DB-1480B247AA69}"/>
          </ac:spMkLst>
        </pc:spChg>
        <pc:spChg chg="add">
          <ac:chgData name="Riccardo Leon Novelli" userId="c413d6f40748020a" providerId="LiveId" clId="{B7185581-4985-41D6-AFEC-E95B626E0DCE}" dt="2022-10-24T20:06:15.789" v="226" actId="26606"/>
          <ac:spMkLst>
            <pc:docMk/>
            <pc:sldMk cId="2036330540" sldId="256"/>
            <ac:spMk id="16" creationId="{7128589C-AF3D-49CF-BD92-C1D1D2F5387F}"/>
          </ac:spMkLst>
        </pc:spChg>
        <pc:picChg chg="add">
          <ac:chgData name="Riccardo Leon Novelli" userId="c413d6f40748020a" providerId="LiveId" clId="{B7185581-4985-41D6-AFEC-E95B626E0DCE}" dt="2022-10-24T20:06:15.789" v="226" actId="26606"/>
          <ac:picMkLst>
            <pc:docMk/>
            <pc:sldMk cId="2036330540" sldId="256"/>
            <ac:picMk id="12" creationId="{8A2842C0-6210-4FDB-B1FF-C14C927377FB}"/>
          </ac:picMkLst>
        </pc:picChg>
      </pc:sldChg>
      <pc:sldChg chg="addSp delSp modSp new mod setBg setClrOvrMap">
        <pc:chgData name="Riccardo Leon Novelli" userId="c413d6f40748020a" providerId="LiveId" clId="{B7185581-4985-41D6-AFEC-E95B626E0DCE}" dt="2022-10-24T20:06:44.917" v="227" actId="21"/>
        <pc:sldMkLst>
          <pc:docMk/>
          <pc:sldMk cId="266460445" sldId="257"/>
        </pc:sldMkLst>
        <pc:spChg chg="mod ord">
          <ac:chgData name="Riccardo Leon Novelli" userId="c413d6f40748020a" providerId="LiveId" clId="{B7185581-4985-41D6-AFEC-E95B626E0DCE}" dt="2022-10-24T20:05:29.872" v="225" actId="26606"/>
          <ac:spMkLst>
            <pc:docMk/>
            <pc:sldMk cId="266460445" sldId="257"/>
            <ac:spMk id="2" creationId="{6CD3B666-E749-8390-02B5-A4366517CE8C}"/>
          </ac:spMkLst>
        </pc:spChg>
        <pc:spChg chg="del">
          <ac:chgData name="Riccardo Leon Novelli" userId="c413d6f40748020a" providerId="LiveId" clId="{B7185581-4985-41D6-AFEC-E95B626E0DCE}" dt="2022-10-24T19:42:53.673" v="54" actId="931"/>
          <ac:spMkLst>
            <pc:docMk/>
            <pc:sldMk cId="266460445" sldId="257"/>
            <ac:spMk id="3" creationId="{1C2E88A3-D5F8-07CC-7381-9D1C3706DC28}"/>
          </ac:spMkLst>
        </pc:spChg>
        <pc:spChg chg="mod">
          <ac:chgData name="Riccardo Leon Novelli" userId="c413d6f40748020a" providerId="LiveId" clId="{B7185581-4985-41D6-AFEC-E95B626E0DCE}" dt="2022-10-24T20:05:29.872" v="225" actId="26606"/>
          <ac:spMkLst>
            <pc:docMk/>
            <pc:sldMk cId="266460445" sldId="257"/>
            <ac:spMk id="4" creationId="{1DCEB350-0209-C9AC-C511-202CE44E08D2}"/>
          </ac:spMkLst>
        </pc:spChg>
        <pc:spChg chg="add del">
          <ac:chgData name="Riccardo Leon Novelli" userId="c413d6f40748020a" providerId="LiveId" clId="{B7185581-4985-41D6-AFEC-E95B626E0DCE}" dt="2022-10-24T20:03:36.618" v="190" actId="26606"/>
          <ac:spMkLst>
            <pc:docMk/>
            <pc:sldMk cId="266460445" sldId="257"/>
            <ac:spMk id="10" creationId="{8F23F8A3-8FD7-4779-8323-FDC26BE99889}"/>
          </ac:spMkLst>
        </pc:spChg>
        <pc:spChg chg="add del">
          <ac:chgData name="Riccardo Leon Novelli" userId="c413d6f40748020a" providerId="LiveId" clId="{B7185581-4985-41D6-AFEC-E95B626E0DCE}" dt="2022-10-24T20:03:36.618" v="190" actId="26606"/>
          <ac:spMkLst>
            <pc:docMk/>
            <pc:sldMk cId="266460445" sldId="257"/>
            <ac:spMk id="11" creationId="{F605C4CC-A25C-416F-8333-7CB7DC97D870}"/>
          </ac:spMkLst>
        </pc:spChg>
        <pc:spChg chg="add del">
          <ac:chgData name="Riccardo Leon Novelli" userId="c413d6f40748020a" providerId="LiveId" clId="{B7185581-4985-41D6-AFEC-E95B626E0DCE}" dt="2022-10-24T20:04:36.735" v="206" actId="26606"/>
          <ac:spMkLst>
            <pc:docMk/>
            <pc:sldMk cId="266460445" sldId="257"/>
            <ac:spMk id="12" creationId="{79BB35BC-D5C2-4C8B-A22A-A71E6191913B}"/>
          </ac:spMkLst>
        </pc:spChg>
        <pc:spChg chg="add del">
          <ac:chgData name="Riccardo Leon Novelli" userId="c413d6f40748020a" providerId="LiveId" clId="{B7185581-4985-41D6-AFEC-E95B626E0DCE}" dt="2022-10-24T20:02:29.986" v="180" actId="26606"/>
          <ac:spMkLst>
            <pc:docMk/>
            <pc:sldMk cId="266460445" sldId="257"/>
            <ac:spMk id="13" creationId="{CF62D2A7-8207-488C-9F46-316BA81A16C8}"/>
          </ac:spMkLst>
        </pc:spChg>
        <pc:spChg chg="add del">
          <ac:chgData name="Riccardo Leon Novelli" userId="c413d6f40748020a" providerId="LiveId" clId="{B7185581-4985-41D6-AFEC-E95B626E0DCE}" dt="2022-10-24T20:03:43.306" v="192" actId="26606"/>
          <ac:spMkLst>
            <pc:docMk/>
            <pc:sldMk cId="266460445" sldId="257"/>
            <ac:spMk id="14" creationId="{9B76D444-2756-434F-AE61-96D69830C13E}"/>
          </ac:spMkLst>
        </pc:spChg>
        <pc:spChg chg="add del">
          <ac:chgData name="Riccardo Leon Novelli" userId="c413d6f40748020a" providerId="LiveId" clId="{B7185581-4985-41D6-AFEC-E95B626E0DCE}" dt="2022-10-24T20:02:57.724" v="182" actId="26606"/>
          <ac:spMkLst>
            <pc:docMk/>
            <pc:sldMk cId="266460445" sldId="257"/>
            <ac:spMk id="15" creationId="{A376EFB1-01CF-419F-ABF1-2AF02BBFCBD1}"/>
          </ac:spMkLst>
        </pc:spChg>
        <pc:spChg chg="add del">
          <ac:chgData name="Riccardo Leon Novelli" userId="c413d6f40748020a" providerId="LiveId" clId="{B7185581-4985-41D6-AFEC-E95B626E0DCE}" dt="2022-10-24T20:02:57.724" v="182" actId="26606"/>
          <ac:spMkLst>
            <pc:docMk/>
            <pc:sldMk cId="266460445" sldId="257"/>
            <ac:spMk id="16" creationId="{C7FA33FF-088D-4F16-95A2-2C64D353DEA8}"/>
          </ac:spMkLst>
        </pc:spChg>
        <pc:spChg chg="add del">
          <ac:chgData name="Riccardo Leon Novelli" userId="c413d6f40748020a" providerId="LiveId" clId="{B7185581-4985-41D6-AFEC-E95B626E0DCE}" dt="2022-10-24T20:02:57.724" v="182" actId="26606"/>
          <ac:spMkLst>
            <pc:docMk/>
            <pc:sldMk cId="266460445" sldId="257"/>
            <ac:spMk id="17" creationId="{FF9DEA15-78BD-4750-AA18-B9F28A6D5AB8}"/>
          </ac:spMkLst>
        </pc:spChg>
        <pc:spChg chg="add del">
          <ac:chgData name="Riccardo Leon Novelli" userId="c413d6f40748020a" providerId="LiveId" clId="{B7185581-4985-41D6-AFEC-E95B626E0DCE}" dt="2022-10-24T20:03:11.486" v="184" actId="26606"/>
          <ac:spMkLst>
            <pc:docMk/>
            <pc:sldMk cId="266460445" sldId="257"/>
            <ac:spMk id="19" creationId="{B0792D4F-247E-46FE-85FC-881DEFA41D94}"/>
          </ac:spMkLst>
        </pc:spChg>
        <pc:spChg chg="add del">
          <ac:chgData name="Riccardo Leon Novelli" userId="c413d6f40748020a" providerId="LiveId" clId="{B7185581-4985-41D6-AFEC-E95B626E0DCE}" dt="2022-10-24T20:03:50.663" v="194" actId="26606"/>
          <ac:spMkLst>
            <pc:docMk/>
            <pc:sldMk cId="266460445" sldId="257"/>
            <ac:spMk id="21" creationId="{04812C46-200A-4DEB-A05E-3ED6C68C2387}"/>
          </ac:spMkLst>
        </pc:spChg>
        <pc:spChg chg="add del">
          <ac:chgData name="Riccardo Leon Novelli" userId="c413d6f40748020a" providerId="LiveId" clId="{B7185581-4985-41D6-AFEC-E95B626E0DCE}" dt="2022-10-24T20:03:14.022" v="186" actId="26606"/>
          <ac:spMkLst>
            <pc:docMk/>
            <pc:sldMk cId="266460445" sldId="257"/>
            <ac:spMk id="22" creationId="{E8A8EAB8-D2FF-444D-B34B-7D32F106AD0E}"/>
          </ac:spMkLst>
        </pc:spChg>
        <pc:spChg chg="add del">
          <ac:chgData name="Riccardo Leon Novelli" userId="c413d6f40748020a" providerId="LiveId" clId="{B7185581-4985-41D6-AFEC-E95B626E0DCE}" dt="2022-10-24T20:03:58.396" v="196" actId="26606"/>
          <ac:spMkLst>
            <pc:docMk/>
            <pc:sldMk cId="266460445" sldId="257"/>
            <ac:spMk id="25" creationId="{D009D6D5-DAC2-4A8B-A17A-E206B9012D09}"/>
          </ac:spMkLst>
        </pc:spChg>
        <pc:spChg chg="add del">
          <ac:chgData name="Riccardo Leon Novelli" userId="c413d6f40748020a" providerId="LiveId" clId="{B7185581-4985-41D6-AFEC-E95B626E0DCE}" dt="2022-10-24T20:04:40.529" v="208" actId="26606"/>
          <ac:spMkLst>
            <pc:docMk/>
            <pc:sldMk cId="266460445" sldId="257"/>
            <ac:spMk id="26" creationId="{45D37F4E-DDB4-456B-97E0-9937730A039F}"/>
          </ac:spMkLst>
        </pc:spChg>
        <pc:spChg chg="add del">
          <ac:chgData name="Riccardo Leon Novelli" userId="c413d6f40748020a" providerId="LiveId" clId="{B7185581-4985-41D6-AFEC-E95B626E0DCE}" dt="2022-10-24T20:04:03.802" v="198" actId="26606"/>
          <ac:spMkLst>
            <pc:docMk/>
            <pc:sldMk cId="266460445" sldId="257"/>
            <ac:spMk id="27" creationId="{201CC55D-ED54-4C5C-95E6-10947BD1103B}"/>
          </ac:spMkLst>
        </pc:spChg>
        <pc:spChg chg="add del">
          <ac:chgData name="Riccardo Leon Novelli" userId="c413d6f40748020a" providerId="LiveId" clId="{B7185581-4985-41D6-AFEC-E95B626E0DCE}" dt="2022-10-24T20:04:40.529" v="208" actId="26606"/>
          <ac:spMkLst>
            <pc:docMk/>
            <pc:sldMk cId="266460445" sldId="257"/>
            <ac:spMk id="29" creationId="{B2DD41CD-8F47-4F56-AD12-4E2FF7696987}"/>
          </ac:spMkLst>
        </pc:spChg>
        <pc:spChg chg="add del">
          <ac:chgData name="Riccardo Leon Novelli" userId="c413d6f40748020a" providerId="LiveId" clId="{B7185581-4985-41D6-AFEC-E95B626E0DCE}" dt="2022-10-24T20:04:03.802" v="198" actId="26606"/>
          <ac:spMkLst>
            <pc:docMk/>
            <pc:sldMk cId="266460445" sldId="257"/>
            <ac:spMk id="31" creationId="{3873B707-463F-40B0-8227-E8CC6C67EB25}"/>
          </ac:spMkLst>
        </pc:spChg>
        <pc:spChg chg="add del">
          <ac:chgData name="Riccardo Leon Novelli" userId="c413d6f40748020a" providerId="LiveId" clId="{B7185581-4985-41D6-AFEC-E95B626E0DCE}" dt="2022-10-24T20:04:03.802" v="198" actId="26606"/>
          <ac:spMkLst>
            <pc:docMk/>
            <pc:sldMk cId="266460445" sldId="257"/>
            <ac:spMk id="32" creationId="{C13237C8-E62C-4F0D-A318-BD6FB6C2D138}"/>
          </ac:spMkLst>
        </pc:spChg>
        <pc:spChg chg="add del">
          <ac:chgData name="Riccardo Leon Novelli" userId="c413d6f40748020a" providerId="LiveId" clId="{B7185581-4985-41D6-AFEC-E95B626E0DCE}" dt="2022-10-24T20:04:03.802" v="198" actId="26606"/>
          <ac:spMkLst>
            <pc:docMk/>
            <pc:sldMk cId="266460445" sldId="257"/>
            <ac:spMk id="33" creationId="{19C9EAEA-39D0-4B0E-A0EB-51E7B26740B1}"/>
          </ac:spMkLst>
        </pc:spChg>
        <pc:spChg chg="add del">
          <ac:chgData name="Riccardo Leon Novelli" userId="c413d6f40748020a" providerId="LiveId" clId="{B7185581-4985-41D6-AFEC-E95B626E0DCE}" dt="2022-10-24T20:04:44.739" v="210" actId="26606"/>
          <ac:spMkLst>
            <pc:docMk/>
            <pc:sldMk cId="266460445" sldId="257"/>
            <ac:spMk id="34" creationId="{04812C46-200A-4DEB-A05E-3ED6C68C2387}"/>
          </ac:spMkLst>
        </pc:spChg>
        <pc:spChg chg="add del">
          <ac:chgData name="Riccardo Leon Novelli" userId="c413d6f40748020a" providerId="LiveId" clId="{B7185581-4985-41D6-AFEC-E95B626E0DCE}" dt="2022-10-24T20:04:06.598" v="200" actId="26606"/>
          <ac:spMkLst>
            <pc:docMk/>
            <pc:sldMk cId="266460445" sldId="257"/>
            <ac:spMk id="35" creationId="{CF62D2A7-8207-488C-9F46-316BA81A16C8}"/>
          </ac:spMkLst>
        </pc:spChg>
        <pc:spChg chg="add del">
          <ac:chgData name="Riccardo Leon Novelli" userId="c413d6f40748020a" providerId="LiveId" clId="{B7185581-4985-41D6-AFEC-E95B626E0DCE}" dt="2022-10-24T20:04:44.739" v="210" actId="26606"/>
          <ac:spMkLst>
            <pc:docMk/>
            <pc:sldMk cId="266460445" sldId="257"/>
            <ac:spMk id="36" creationId="{D1EA859B-E555-4109-94F3-6700E046E008}"/>
          </ac:spMkLst>
        </pc:spChg>
        <pc:spChg chg="add del">
          <ac:chgData name="Riccardo Leon Novelli" userId="c413d6f40748020a" providerId="LiveId" clId="{B7185581-4985-41D6-AFEC-E95B626E0DCE}" dt="2022-10-24T20:04:20.250" v="202" actId="26606"/>
          <ac:spMkLst>
            <pc:docMk/>
            <pc:sldMk cId="266460445" sldId="257"/>
            <ac:spMk id="37" creationId="{56C20283-73E0-40EC-8AD8-057F581F64C2}"/>
          </ac:spMkLst>
        </pc:spChg>
        <pc:spChg chg="add del">
          <ac:chgData name="Riccardo Leon Novelli" userId="c413d6f40748020a" providerId="LiveId" clId="{B7185581-4985-41D6-AFEC-E95B626E0DCE}" dt="2022-10-24T20:04:20.250" v="202" actId="26606"/>
          <ac:spMkLst>
            <pc:docMk/>
            <pc:sldMk cId="266460445" sldId="257"/>
            <ac:spMk id="38" creationId="{3FCC729B-E528-40C3-82D3-BA4375575E87}"/>
          </ac:spMkLst>
        </pc:spChg>
        <pc:spChg chg="add del">
          <ac:chgData name="Riccardo Leon Novelli" userId="c413d6f40748020a" providerId="LiveId" clId="{B7185581-4985-41D6-AFEC-E95B626E0DCE}" dt="2022-10-24T20:04:20.250" v="202" actId="26606"/>
          <ac:spMkLst>
            <pc:docMk/>
            <pc:sldMk cId="266460445" sldId="257"/>
            <ac:spMk id="39" creationId="{58F1FB8D-1842-4A04-998D-6CF047AB2790}"/>
          </ac:spMkLst>
        </pc:spChg>
        <pc:spChg chg="add del">
          <ac:chgData name="Riccardo Leon Novelli" userId="c413d6f40748020a" providerId="LiveId" clId="{B7185581-4985-41D6-AFEC-E95B626E0DCE}" dt="2022-10-24T20:04:56.064" v="212" actId="26606"/>
          <ac:spMkLst>
            <pc:docMk/>
            <pc:sldMk cId="266460445" sldId="257"/>
            <ac:spMk id="40" creationId="{D009D6D5-DAC2-4A8B-A17A-E206B9012D09}"/>
          </ac:spMkLst>
        </pc:spChg>
        <pc:spChg chg="add del">
          <ac:chgData name="Riccardo Leon Novelli" userId="c413d6f40748020a" providerId="LiveId" clId="{B7185581-4985-41D6-AFEC-E95B626E0DCE}" dt="2022-10-24T20:04:58.313" v="214" actId="26606"/>
          <ac:spMkLst>
            <pc:docMk/>
            <pc:sldMk cId="266460445" sldId="257"/>
            <ac:spMk id="42" creationId="{04812C46-200A-4DEB-A05E-3ED6C68C2387}"/>
          </ac:spMkLst>
        </pc:spChg>
        <pc:spChg chg="add del">
          <ac:chgData name="Riccardo Leon Novelli" userId="c413d6f40748020a" providerId="LiveId" clId="{B7185581-4985-41D6-AFEC-E95B626E0DCE}" dt="2022-10-24T20:05:03.545" v="216" actId="26606"/>
          <ac:spMkLst>
            <pc:docMk/>
            <pc:sldMk cId="266460445" sldId="257"/>
            <ac:spMk id="44" creationId="{9B76D444-2756-434F-AE61-96D69830C13E}"/>
          </ac:spMkLst>
        </pc:spChg>
        <pc:spChg chg="add del">
          <ac:chgData name="Riccardo Leon Novelli" userId="c413d6f40748020a" providerId="LiveId" clId="{B7185581-4985-41D6-AFEC-E95B626E0DCE}" dt="2022-10-24T20:05:03.545" v="216" actId="26606"/>
          <ac:spMkLst>
            <pc:docMk/>
            <pc:sldMk cId="266460445" sldId="257"/>
            <ac:spMk id="45" creationId="{29A9EE12-EF77-4DB4-84E4-043DE7235244}"/>
          </ac:spMkLst>
        </pc:spChg>
        <pc:spChg chg="add del">
          <ac:chgData name="Riccardo Leon Novelli" userId="c413d6f40748020a" providerId="LiveId" clId="{B7185581-4985-41D6-AFEC-E95B626E0DCE}" dt="2022-10-24T20:05:10.715" v="218" actId="26606"/>
          <ac:spMkLst>
            <pc:docMk/>
            <pc:sldMk cId="266460445" sldId="257"/>
            <ac:spMk id="47" creationId="{9B76D444-2756-434F-AE61-96D69830C13E}"/>
          </ac:spMkLst>
        </pc:spChg>
        <pc:spChg chg="add del">
          <ac:chgData name="Riccardo Leon Novelli" userId="c413d6f40748020a" providerId="LiveId" clId="{B7185581-4985-41D6-AFEC-E95B626E0DCE}" dt="2022-10-24T20:05:14.324" v="220" actId="26606"/>
          <ac:spMkLst>
            <pc:docMk/>
            <pc:sldMk cId="266460445" sldId="257"/>
            <ac:spMk id="50" creationId="{4F74D28C-3268-4E35-8EE1-D92CB4A85A7D}"/>
          </ac:spMkLst>
        </pc:spChg>
        <pc:spChg chg="add del">
          <ac:chgData name="Riccardo Leon Novelli" userId="c413d6f40748020a" providerId="LiveId" clId="{B7185581-4985-41D6-AFEC-E95B626E0DCE}" dt="2022-10-24T20:05:14.324" v="220" actId="26606"/>
          <ac:spMkLst>
            <pc:docMk/>
            <pc:sldMk cId="266460445" sldId="257"/>
            <ac:spMk id="51" creationId="{58D44E42-C462-4105-BC86-FE75B4E3C4AF}"/>
          </ac:spMkLst>
        </pc:spChg>
        <pc:spChg chg="add del">
          <ac:chgData name="Riccardo Leon Novelli" userId="c413d6f40748020a" providerId="LiveId" clId="{B7185581-4985-41D6-AFEC-E95B626E0DCE}" dt="2022-10-24T20:05:18.275" v="222" actId="26606"/>
          <ac:spMkLst>
            <pc:docMk/>
            <pc:sldMk cId="266460445" sldId="257"/>
            <ac:spMk id="53" creationId="{F944E337-3E5D-4A1F-A5A1-2057F25B8A7B}"/>
          </ac:spMkLst>
        </pc:spChg>
        <pc:spChg chg="add del">
          <ac:chgData name="Riccardo Leon Novelli" userId="c413d6f40748020a" providerId="LiveId" clId="{B7185581-4985-41D6-AFEC-E95B626E0DCE}" dt="2022-10-24T20:05:18.275" v="222" actId="26606"/>
          <ac:spMkLst>
            <pc:docMk/>
            <pc:sldMk cId="266460445" sldId="257"/>
            <ac:spMk id="54" creationId="{4DA50D69-7CF7-4844-B844-A2B821C77F24}"/>
          </ac:spMkLst>
        </pc:spChg>
        <pc:spChg chg="add del">
          <ac:chgData name="Riccardo Leon Novelli" userId="c413d6f40748020a" providerId="LiveId" clId="{B7185581-4985-41D6-AFEC-E95B626E0DCE}" dt="2022-10-24T20:05:29.872" v="224" actId="26606"/>
          <ac:spMkLst>
            <pc:docMk/>
            <pc:sldMk cId="266460445" sldId="257"/>
            <ac:spMk id="56" creationId="{9AA72BD9-2C5A-4EDC-931F-5AA08EACA0F3}"/>
          </ac:spMkLst>
        </pc:spChg>
        <pc:spChg chg="add del">
          <ac:chgData name="Riccardo Leon Novelli" userId="c413d6f40748020a" providerId="LiveId" clId="{B7185581-4985-41D6-AFEC-E95B626E0DCE}" dt="2022-10-24T20:05:29.872" v="224" actId="26606"/>
          <ac:spMkLst>
            <pc:docMk/>
            <pc:sldMk cId="266460445" sldId="257"/>
            <ac:spMk id="57" creationId="{DD3981AC-7B61-4947-BCF3-F7AA7FA385B9}"/>
          </ac:spMkLst>
        </pc:spChg>
        <pc:spChg chg="add del">
          <ac:chgData name="Riccardo Leon Novelli" userId="c413d6f40748020a" providerId="LiveId" clId="{B7185581-4985-41D6-AFEC-E95B626E0DCE}" dt="2022-10-24T20:05:29.872" v="224" actId="26606"/>
          <ac:spMkLst>
            <pc:docMk/>
            <pc:sldMk cId="266460445" sldId="257"/>
            <ac:spMk id="58" creationId="{55D4142C-5077-457F-A6AD-3FECFDB39685}"/>
          </ac:spMkLst>
        </pc:spChg>
        <pc:spChg chg="add del">
          <ac:chgData name="Riccardo Leon Novelli" userId="c413d6f40748020a" providerId="LiveId" clId="{B7185581-4985-41D6-AFEC-E95B626E0DCE}" dt="2022-10-24T20:05:29.872" v="224" actId="26606"/>
          <ac:spMkLst>
            <pc:docMk/>
            <pc:sldMk cId="266460445" sldId="257"/>
            <ac:spMk id="59" creationId="{7A5F0580-5EE9-419F-96EE-B6529EF6E7D0}"/>
          </ac:spMkLst>
        </pc:spChg>
        <pc:spChg chg="add">
          <ac:chgData name="Riccardo Leon Novelli" userId="c413d6f40748020a" providerId="LiveId" clId="{B7185581-4985-41D6-AFEC-E95B626E0DCE}" dt="2022-10-24T20:05:29.872" v="225" actId="26606"/>
          <ac:spMkLst>
            <pc:docMk/>
            <pc:sldMk cId="266460445" sldId="257"/>
            <ac:spMk id="61" creationId="{79BB35BC-D5C2-4C8B-A22A-A71E6191913B}"/>
          </ac:spMkLst>
        </pc:spChg>
        <pc:grpChg chg="add del">
          <ac:chgData name="Riccardo Leon Novelli" userId="c413d6f40748020a" providerId="LiveId" clId="{B7185581-4985-41D6-AFEC-E95B626E0DCE}" dt="2022-10-24T20:04:03.802" v="198" actId="26606"/>
          <ac:grpSpMkLst>
            <pc:docMk/>
            <pc:sldMk cId="266460445" sldId="257"/>
            <ac:grpSpMk id="28" creationId="{1DE889C7-FAD6-4397-98E2-05D503484459}"/>
          </ac:grpSpMkLst>
        </pc:grpChg>
        <pc:picChg chg="add mod ord">
          <ac:chgData name="Riccardo Leon Novelli" userId="c413d6f40748020a" providerId="LiveId" clId="{B7185581-4985-41D6-AFEC-E95B626E0DCE}" dt="2022-10-24T20:05:29.872" v="225" actId="26606"/>
          <ac:picMkLst>
            <pc:docMk/>
            <pc:sldMk cId="266460445" sldId="257"/>
            <ac:picMk id="6" creationId="{C4CBA732-FCE8-A3B5-8C93-5596958CF587}"/>
          </ac:picMkLst>
        </pc:picChg>
        <pc:cxnChg chg="add del mod">
          <ac:chgData name="Riccardo Leon Novelli" userId="c413d6f40748020a" providerId="LiveId" clId="{B7185581-4985-41D6-AFEC-E95B626E0DCE}" dt="2022-10-24T20:06:44.917" v="227" actId="21"/>
          <ac:cxnSpMkLst>
            <pc:docMk/>
            <pc:sldMk cId="266460445" sldId="257"/>
            <ac:cxnSpMk id="8" creationId="{05AB93F8-30E0-8B75-1021-944C65253AA4}"/>
          </ac:cxnSpMkLst>
        </pc:cxnChg>
        <pc:cxnChg chg="add del">
          <ac:chgData name="Riccardo Leon Novelli" userId="c413d6f40748020a" providerId="LiveId" clId="{B7185581-4985-41D6-AFEC-E95B626E0DCE}" dt="2022-10-24T20:03:43.306" v="192" actId="26606"/>
          <ac:cxnSpMkLst>
            <pc:docMk/>
            <pc:sldMk cId="266460445" sldId="257"/>
            <ac:cxnSpMk id="18" creationId="{EDF5FE34-0A41-407A-8D94-10FCF68F1D0B}"/>
          </ac:cxnSpMkLst>
        </pc:cxnChg>
        <pc:cxnChg chg="add del">
          <ac:chgData name="Riccardo Leon Novelli" userId="c413d6f40748020a" providerId="LiveId" clId="{B7185581-4985-41D6-AFEC-E95B626E0DCE}" dt="2022-10-24T20:03:11.486" v="184" actId="26606"/>
          <ac:cxnSpMkLst>
            <pc:docMk/>
            <pc:sldMk cId="266460445" sldId="257"/>
            <ac:cxnSpMk id="20" creationId="{CE272F12-AF86-441A-BC1B-C014BBBF85B5}"/>
          </ac:cxnSpMkLst>
        </pc:cxnChg>
        <pc:cxnChg chg="add del">
          <ac:chgData name="Riccardo Leon Novelli" userId="c413d6f40748020a" providerId="LiveId" clId="{B7185581-4985-41D6-AFEC-E95B626E0DCE}" dt="2022-10-24T20:03:14.022" v="186" actId="26606"/>
          <ac:cxnSpMkLst>
            <pc:docMk/>
            <pc:sldMk cId="266460445" sldId="257"/>
            <ac:cxnSpMk id="23" creationId="{EEA38897-7BA3-4408-8083-3235339C4A60}"/>
          </ac:cxnSpMkLst>
        </pc:cxnChg>
        <pc:cxnChg chg="add del">
          <ac:chgData name="Riccardo Leon Novelli" userId="c413d6f40748020a" providerId="LiveId" clId="{B7185581-4985-41D6-AFEC-E95B626E0DCE}" dt="2022-10-24T20:03:14.022" v="186" actId="26606"/>
          <ac:cxnSpMkLst>
            <pc:docMk/>
            <pc:sldMk cId="266460445" sldId="257"/>
            <ac:cxnSpMk id="24" creationId="{F11AD06B-AB20-4097-8606-5DA00DBACE88}"/>
          </ac:cxnSpMkLst>
        </pc:cxnChg>
        <pc:cxnChg chg="add del">
          <ac:chgData name="Riccardo Leon Novelli" userId="c413d6f40748020a" providerId="LiveId" clId="{B7185581-4985-41D6-AFEC-E95B626E0DCE}" dt="2022-10-24T20:05:10.715" v="218" actId="26606"/>
          <ac:cxnSpMkLst>
            <pc:docMk/>
            <pc:sldMk cId="266460445" sldId="257"/>
            <ac:cxnSpMk id="48" creationId="{EDF5FE34-0A41-407A-8D94-10FCF68F1D0B}"/>
          </ac:cxnSpMkLst>
        </pc:cxnChg>
      </pc:sldChg>
      <pc:sldChg chg="addSp delSp modSp new mod setBg modAnim setClrOvrMap">
        <pc:chgData name="Riccardo Leon Novelli" userId="c413d6f40748020a" providerId="LiveId" clId="{B7185581-4985-41D6-AFEC-E95B626E0DCE}" dt="2022-10-24T21:17:02.509" v="2024"/>
        <pc:sldMkLst>
          <pc:docMk/>
          <pc:sldMk cId="85792422" sldId="258"/>
        </pc:sldMkLst>
        <pc:spChg chg="mod ord">
          <ac:chgData name="Riccardo Leon Novelli" userId="c413d6f40748020a" providerId="LiveId" clId="{B7185581-4985-41D6-AFEC-E95B626E0DCE}" dt="2022-10-24T20:27:05.580" v="1109" actId="207"/>
          <ac:spMkLst>
            <pc:docMk/>
            <pc:sldMk cId="85792422" sldId="258"/>
            <ac:spMk id="2" creationId="{2B882B9D-5A84-E748-6E96-7CECD4C63698}"/>
          </ac:spMkLst>
        </pc:spChg>
        <pc:spChg chg="del">
          <ac:chgData name="Riccardo Leon Novelli" userId="c413d6f40748020a" providerId="LiveId" clId="{B7185581-4985-41D6-AFEC-E95B626E0DCE}" dt="2022-10-24T20:09:53.396" v="228" actId="931"/>
          <ac:spMkLst>
            <pc:docMk/>
            <pc:sldMk cId="85792422" sldId="258"/>
            <ac:spMk id="3" creationId="{A7309B27-D0F5-48E3-5939-4E68CB871E39}"/>
          </ac:spMkLst>
        </pc:spChg>
        <pc:spChg chg="mod">
          <ac:chgData name="Riccardo Leon Novelli" userId="c413d6f40748020a" providerId="LiveId" clId="{B7185581-4985-41D6-AFEC-E95B626E0DCE}" dt="2022-10-24T20:26:53.302" v="1108" actId="255"/>
          <ac:spMkLst>
            <pc:docMk/>
            <pc:sldMk cId="85792422" sldId="258"/>
            <ac:spMk id="4" creationId="{12966B31-87AD-171D-15D4-44AE087D382B}"/>
          </ac:spMkLst>
        </pc:spChg>
        <pc:spChg chg="add del">
          <ac:chgData name="Riccardo Leon Novelli" userId="c413d6f40748020a" providerId="LiveId" clId="{B7185581-4985-41D6-AFEC-E95B626E0DCE}" dt="2022-10-24T20:25:15.740" v="1100" actId="26606"/>
          <ac:spMkLst>
            <pc:docMk/>
            <pc:sldMk cId="85792422" sldId="258"/>
            <ac:spMk id="11" creationId="{86C7B4A1-154A-4DF0-AC46-F88D75A2E0FD}"/>
          </ac:spMkLst>
        </pc:spChg>
        <pc:spChg chg="add del">
          <ac:chgData name="Riccardo Leon Novelli" userId="c413d6f40748020a" providerId="LiveId" clId="{B7185581-4985-41D6-AFEC-E95B626E0DCE}" dt="2022-10-24T20:25:19.870" v="1102" actId="26606"/>
          <ac:spMkLst>
            <pc:docMk/>
            <pc:sldMk cId="85792422" sldId="258"/>
            <ac:spMk id="14" creationId="{C5E6CFF1-2F42-4E10-9A97-F116F46F53FE}"/>
          </ac:spMkLst>
        </pc:spChg>
        <pc:spChg chg="add del">
          <ac:chgData name="Riccardo Leon Novelli" userId="c413d6f40748020a" providerId="LiveId" clId="{B7185581-4985-41D6-AFEC-E95B626E0DCE}" dt="2022-10-24T20:25:26.808" v="1104" actId="26606"/>
          <ac:spMkLst>
            <pc:docMk/>
            <pc:sldMk cId="85792422" sldId="258"/>
            <ac:spMk id="16" creationId="{04812C46-200A-4DEB-A05E-3ED6C68C2387}"/>
          </ac:spMkLst>
        </pc:spChg>
        <pc:spChg chg="add del">
          <ac:chgData name="Riccardo Leon Novelli" userId="c413d6f40748020a" providerId="LiveId" clId="{B7185581-4985-41D6-AFEC-E95B626E0DCE}" dt="2022-10-24T20:25:26.808" v="1104" actId="26606"/>
          <ac:spMkLst>
            <pc:docMk/>
            <pc:sldMk cId="85792422" sldId="258"/>
            <ac:spMk id="17" creationId="{D1EA859B-E555-4109-94F3-6700E046E008}"/>
          </ac:spMkLst>
        </pc:spChg>
        <pc:spChg chg="add del">
          <ac:chgData name="Riccardo Leon Novelli" userId="c413d6f40748020a" providerId="LiveId" clId="{B7185581-4985-41D6-AFEC-E95B626E0DCE}" dt="2022-10-24T20:26:02.843" v="1106" actId="26606"/>
          <ac:spMkLst>
            <pc:docMk/>
            <pc:sldMk cId="85792422" sldId="258"/>
            <ac:spMk id="19" creationId="{04812C46-200A-4DEB-A05E-3ED6C68C2387}"/>
          </ac:spMkLst>
        </pc:spChg>
        <pc:picChg chg="add mod">
          <ac:chgData name="Riccardo Leon Novelli" userId="c413d6f40748020a" providerId="LiveId" clId="{B7185581-4985-41D6-AFEC-E95B626E0DCE}" dt="2022-10-24T20:26:02.843" v="1107" actId="26606"/>
          <ac:picMkLst>
            <pc:docMk/>
            <pc:sldMk cId="85792422" sldId="258"/>
            <ac:picMk id="6" creationId="{78836C2E-DEF3-92A5-A143-DFB9D656FD85}"/>
          </ac:picMkLst>
        </pc:picChg>
        <pc:cxnChg chg="add del">
          <ac:chgData name="Riccardo Leon Novelli" userId="c413d6f40748020a" providerId="LiveId" clId="{B7185581-4985-41D6-AFEC-E95B626E0DCE}" dt="2022-10-24T20:25:19.870" v="1102" actId="26606"/>
          <ac:cxnSpMkLst>
            <pc:docMk/>
            <pc:sldMk cId="85792422" sldId="258"/>
            <ac:cxnSpMk id="13" creationId="{67182200-4859-4C8D-BCBB-55B245C28BA3}"/>
          </ac:cxnSpMkLst>
        </pc:cxnChg>
      </pc:sldChg>
      <pc:sldChg chg="addSp delSp modSp new mod setBg modAnim setClrOvrMap">
        <pc:chgData name="Riccardo Leon Novelli" userId="c413d6f40748020a" providerId="LiveId" clId="{B7185581-4985-41D6-AFEC-E95B626E0DCE}" dt="2022-10-24T20:46:40.331" v="1388"/>
        <pc:sldMkLst>
          <pc:docMk/>
          <pc:sldMk cId="1263933149" sldId="259"/>
        </pc:sldMkLst>
        <pc:spChg chg="mod ord">
          <ac:chgData name="Riccardo Leon Novelli" userId="c413d6f40748020a" providerId="LiveId" clId="{B7185581-4985-41D6-AFEC-E95B626E0DCE}" dt="2022-10-24T20:44:16.539" v="1370" actId="26606"/>
          <ac:spMkLst>
            <pc:docMk/>
            <pc:sldMk cId="1263933149" sldId="259"/>
            <ac:spMk id="2" creationId="{92981248-EA7E-2BB4-6616-81FC46275EAE}"/>
          </ac:spMkLst>
        </pc:spChg>
        <pc:spChg chg="del mod">
          <ac:chgData name="Riccardo Leon Novelli" userId="c413d6f40748020a" providerId="LiveId" clId="{B7185581-4985-41D6-AFEC-E95B626E0DCE}" dt="2022-10-24T20:43:25.045" v="1359" actId="931"/>
          <ac:spMkLst>
            <pc:docMk/>
            <pc:sldMk cId="1263933149" sldId="259"/>
            <ac:spMk id="3" creationId="{7C5AE5D4-FF15-0845-0013-6033B46B3C26}"/>
          </ac:spMkLst>
        </pc:spChg>
        <pc:spChg chg="mod">
          <ac:chgData name="Riccardo Leon Novelli" userId="c413d6f40748020a" providerId="LiveId" clId="{B7185581-4985-41D6-AFEC-E95B626E0DCE}" dt="2022-10-24T20:45:00.830" v="1378" actId="27636"/>
          <ac:spMkLst>
            <pc:docMk/>
            <pc:sldMk cId="1263933149" sldId="259"/>
            <ac:spMk id="4" creationId="{58836DEE-45EE-F410-FF25-848391A05BB4}"/>
          </ac:spMkLst>
        </pc:spChg>
        <pc:spChg chg="add del">
          <ac:chgData name="Riccardo Leon Novelli" userId="c413d6f40748020a" providerId="LiveId" clId="{B7185581-4985-41D6-AFEC-E95B626E0DCE}" dt="2022-10-24T20:43:43.379" v="1363" actId="26606"/>
          <ac:spMkLst>
            <pc:docMk/>
            <pc:sldMk cId="1263933149" sldId="259"/>
            <ac:spMk id="11" creationId="{C5E6CFF1-2F42-4E10-9A97-F116F46F53FE}"/>
          </ac:spMkLst>
        </pc:spChg>
        <pc:spChg chg="add del">
          <ac:chgData name="Riccardo Leon Novelli" userId="c413d6f40748020a" providerId="LiveId" clId="{B7185581-4985-41D6-AFEC-E95B626E0DCE}" dt="2022-10-24T20:43:53.512" v="1365" actId="26606"/>
          <ac:spMkLst>
            <pc:docMk/>
            <pc:sldMk cId="1263933149" sldId="259"/>
            <ac:spMk id="15" creationId="{55D4142C-5077-457F-A6AD-3FECFDB39685}"/>
          </ac:spMkLst>
        </pc:spChg>
        <pc:spChg chg="add del">
          <ac:chgData name="Riccardo Leon Novelli" userId="c413d6f40748020a" providerId="LiveId" clId="{B7185581-4985-41D6-AFEC-E95B626E0DCE}" dt="2022-10-24T20:43:53.512" v="1365" actId="26606"/>
          <ac:spMkLst>
            <pc:docMk/>
            <pc:sldMk cId="1263933149" sldId="259"/>
            <ac:spMk id="16" creationId="{9AA72BD9-2C5A-4EDC-931F-5AA08EACA0F3}"/>
          </ac:spMkLst>
        </pc:spChg>
        <pc:spChg chg="add del">
          <ac:chgData name="Riccardo Leon Novelli" userId="c413d6f40748020a" providerId="LiveId" clId="{B7185581-4985-41D6-AFEC-E95B626E0DCE}" dt="2022-10-24T20:43:53.512" v="1365" actId="26606"/>
          <ac:spMkLst>
            <pc:docMk/>
            <pc:sldMk cId="1263933149" sldId="259"/>
            <ac:spMk id="17" creationId="{7A5F0580-5EE9-419F-96EE-B6529EF6E7D0}"/>
          </ac:spMkLst>
        </pc:spChg>
        <pc:spChg chg="add del">
          <ac:chgData name="Riccardo Leon Novelli" userId="c413d6f40748020a" providerId="LiveId" clId="{B7185581-4985-41D6-AFEC-E95B626E0DCE}" dt="2022-10-24T20:43:53.512" v="1365" actId="26606"/>
          <ac:spMkLst>
            <pc:docMk/>
            <pc:sldMk cId="1263933149" sldId="259"/>
            <ac:spMk id="18" creationId="{DD3981AC-7B61-4947-BCF3-F7AA7FA385B9}"/>
          </ac:spMkLst>
        </pc:spChg>
        <pc:spChg chg="add del">
          <ac:chgData name="Riccardo Leon Novelli" userId="c413d6f40748020a" providerId="LiveId" clId="{B7185581-4985-41D6-AFEC-E95B626E0DCE}" dt="2022-10-24T20:44:10.070" v="1367" actId="26606"/>
          <ac:spMkLst>
            <pc:docMk/>
            <pc:sldMk cId="1263933149" sldId="259"/>
            <ac:spMk id="20" creationId="{E8A8EAB8-D2FF-444D-B34B-7D32F106AD0E}"/>
          </ac:spMkLst>
        </pc:spChg>
        <pc:spChg chg="add del">
          <ac:chgData name="Riccardo Leon Novelli" userId="c413d6f40748020a" providerId="LiveId" clId="{B7185581-4985-41D6-AFEC-E95B626E0DCE}" dt="2022-10-24T20:44:16.523" v="1369" actId="26606"/>
          <ac:spMkLst>
            <pc:docMk/>
            <pc:sldMk cId="1263933149" sldId="259"/>
            <ac:spMk id="24" creationId="{9B76D444-2756-434F-AE61-96D69830C13E}"/>
          </ac:spMkLst>
        </pc:spChg>
        <pc:spChg chg="add del">
          <ac:chgData name="Riccardo Leon Novelli" userId="c413d6f40748020a" providerId="LiveId" clId="{B7185581-4985-41D6-AFEC-E95B626E0DCE}" dt="2022-10-24T20:44:16.523" v="1369" actId="26606"/>
          <ac:spMkLst>
            <pc:docMk/>
            <pc:sldMk cId="1263933149" sldId="259"/>
            <ac:spMk id="25" creationId="{29A9EE12-EF77-4DB4-84E4-043DE7235244}"/>
          </ac:spMkLst>
        </pc:spChg>
        <pc:spChg chg="add">
          <ac:chgData name="Riccardo Leon Novelli" userId="c413d6f40748020a" providerId="LiveId" clId="{B7185581-4985-41D6-AFEC-E95B626E0DCE}" dt="2022-10-24T20:44:16.539" v="1370" actId="26606"/>
          <ac:spMkLst>
            <pc:docMk/>
            <pc:sldMk cId="1263933149" sldId="259"/>
            <ac:spMk id="27" creationId="{330D6772-5550-42D5-B8BC-CDE28365623B}"/>
          </ac:spMkLst>
        </pc:spChg>
        <pc:spChg chg="add">
          <ac:chgData name="Riccardo Leon Novelli" userId="c413d6f40748020a" providerId="LiveId" clId="{B7185581-4985-41D6-AFEC-E95B626E0DCE}" dt="2022-10-24T20:44:16.539" v="1370" actId="26606"/>
          <ac:spMkLst>
            <pc:docMk/>
            <pc:sldMk cId="1263933149" sldId="259"/>
            <ac:spMk id="28" creationId="{97DB0DD1-0F30-4B7E-A6DC-3DDA7D5B351C}"/>
          </ac:spMkLst>
        </pc:spChg>
        <pc:picChg chg="add mod ord">
          <ac:chgData name="Riccardo Leon Novelli" userId="c413d6f40748020a" providerId="LiveId" clId="{B7185581-4985-41D6-AFEC-E95B626E0DCE}" dt="2022-10-24T20:44:16.539" v="1370" actId="26606"/>
          <ac:picMkLst>
            <pc:docMk/>
            <pc:sldMk cId="1263933149" sldId="259"/>
            <ac:picMk id="6" creationId="{6ADDD79B-563D-0DA6-836C-C9CB9093FC22}"/>
          </ac:picMkLst>
        </pc:picChg>
        <pc:cxnChg chg="add del">
          <ac:chgData name="Riccardo Leon Novelli" userId="c413d6f40748020a" providerId="LiveId" clId="{B7185581-4985-41D6-AFEC-E95B626E0DCE}" dt="2022-10-24T20:43:43.379" v="1363" actId="26606"/>
          <ac:cxnSpMkLst>
            <pc:docMk/>
            <pc:sldMk cId="1263933149" sldId="259"/>
            <ac:cxnSpMk id="13" creationId="{67182200-4859-4C8D-BCBB-55B245C28BA3}"/>
          </ac:cxnSpMkLst>
        </pc:cxnChg>
        <pc:cxnChg chg="add del">
          <ac:chgData name="Riccardo Leon Novelli" userId="c413d6f40748020a" providerId="LiveId" clId="{B7185581-4985-41D6-AFEC-E95B626E0DCE}" dt="2022-10-24T20:44:10.070" v="1367" actId="26606"/>
          <ac:cxnSpMkLst>
            <pc:docMk/>
            <pc:sldMk cId="1263933149" sldId="259"/>
            <ac:cxnSpMk id="21" creationId="{EEA38897-7BA3-4408-8083-3235339C4A60}"/>
          </ac:cxnSpMkLst>
        </pc:cxnChg>
        <pc:cxnChg chg="add del">
          <ac:chgData name="Riccardo Leon Novelli" userId="c413d6f40748020a" providerId="LiveId" clId="{B7185581-4985-41D6-AFEC-E95B626E0DCE}" dt="2022-10-24T20:44:10.070" v="1367" actId="26606"/>
          <ac:cxnSpMkLst>
            <pc:docMk/>
            <pc:sldMk cId="1263933149" sldId="259"/>
            <ac:cxnSpMk id="22" creationId="{F11AD06B-AB20-4097-8606-5DA00DBACE88}"/>
          </ac:cxnSpMkLst>
        </pc:cxnChg>
      </pc:sldChg>
      <pc:sldChg chg="addSp delSp modSp new mod setBg modClrScheme modAnim delDesignElem chgLayout">
        <pc:chgData name="Riccardo Leon Novelli" userId="c413d6f40748020a" providerId="LiveId" clId="{B7185581-4985-41D6-AFEC-E95B626E0DCE}" dt="2022-10-24T21:08:54.455" v="1781" actId="113"/>
        <pc:sldMkLst>
          <pc:docMk/>
          <pc:sldMk cId="2031576468" sldId="260"/>
        </pc:sldMkLst>
        <pc:spChg chg="mod ord">
          <ac:chgData name="Riccardo Leon Novelli" userId="c413d6f40748020a" providerId="LiveId" clId="{B7185581-4985-41D6-AFEC-E95B626E0DCE}" dt="2022-10-24T21:06:57.919" v="1764" actId="700"/>
          <ac:spMkLst>
            <pc:docMk/>
            <pc:sldMk cId="2031576468" sldId="260"/>
            <ac:spMk id="2" creationId="{EA632CA8-8954-098C-23A0-45AB4A6DF372}"/>
          </ac:spMkLst>
        </pc:spChg>
        <pc:spChg chg="del mod ord">
          <ac:chgData name="Riccardo Leon Novelli" userId="c413d6f40748020a" providerId="LiveId" clId="{B7185581-4985-41D6-AFEC-E95B626E0DCE}" dt="2022-10-24T21:03:43.619" v="1750" actId="700"/>
          <ac:spMkLst>
            <pc:docMk/>
            <pc:sldMk cId="2031576468" sldId="260"/>
            <ac:spMk id="3" creationId="{6EF7656A-345D-0608-B1FB-53D4FFCAB71C}"/>
          </ac:spMkLst>
        </pc:spChg>
        <pc:spChg chg="mod ord">
          <ac:chgData name="Riccardo Leon Novelli" userId="c413d6f40748020a" providerId="LiveId" clId="{B7185581-4985-41D6-AFEC-E95B626E0DCE}" dt="2022-10-24T21:08:54.455" v="1781" actId="113"/>
          <ac:spMkLst>
            <pc:docMk/>
            <pc:sldMk cId="2031576468" sldId="260"/>
            <ac:spMk id="4" creationId="{8B4FAC30-2D26-F596-62E4-E2D89445BE87}"/>
          </ac:spMkLst>
        </pc:spChg>
        <pc:spChg chg="add del mod ord">
          <ac:chgData name="Riccardo Leon Novelli" userId="c413d6f40748020a" providerId="LiveId" clId="{B7185581-4985-41D6-AFEC-E95B626E0DCE}" dt="2022-10-24T21:07:16.600" v="1767" actId="931"/>
          <ac:spMkLst>
            <pc:docMk/>
            <pc:sldMk cId="2031576468" sldId="260"/>
            <ac:spMk id="7" creationId="{19336DCA-0C51-5B25-843D-A1AF385EFEAA}"/>
          </ac:spMkLst>
        </pc:spChg>
        <pc:spChg chg="add del">
          <ac:chgData name="Riccardo Leon Novelli" userId="c413d6f40748020a" providerId="LiveId" clId="{B7185581-4985-41D6-AFEC-E95B626E0DCE}" dt="2022-10-24T21:03:43.619" v="1750" actId="700"/>
          <ac:spMkLst>
            <pc:docMk/>
            <pc:sldMk cId="2031576468" sldId="260"/>
            <ac:spMk id="9" creationId="{4FFBEE45-F140-49D5-85EA-C78C24340B23}"/>
          </ac:spMkLst>
        </pc:spChg>
        <pc:picChg chg="add mod">
          <ac:chgData name="Riccardo Leon Novelli" userId="c413d6f40748020a" providerId="LiveId" clId="{B7185581-4985-41D6-AFEC-E95B626E0DCE}" dt="2022-10-24T21:05:31.737" v="1759" actId="1076"/>
          <ac:picMkLst>
            <pc:docMk/>
            <pc:sldMk cId="2031576468" sldId="260"/>
            <ac:picMk id="6" creationId="{48B303A0-47B8-A115-B47C-A831AC5665AC}"/>
          </ac:picMkLst>
        </pc:picChg>
        <pc:picChg chg="add mod">
          <ac:chgData name="Riccardo Leon Novelli" userId="c413d6f40748020a" providerId="LiveId" clId="{B7185581-4985-41D6-AFEC-E95B626E0DCE}" dt="2022-10-24T21:07:18.080" v="1769" actId="962"/>
          <ac:picMkLst>
            <pc:docMk/>
            <pc:sldMk cId="2031576468" sldId="260"/>
            <ac:picMk id="10" creationId="{E32FC286-5823-08C0-B5AC-9ECD9653A38A}"/>
          </ac:picMkLst>
        </pc:picChg>
      </pc:sldChg>
      <pc:sldChg chg="modSp new del mod setBg">
        <pc:chgData name="Riccardo Leon Novelli" userId="c413d6f40748020a" providerId="LiveId" clId="{B7185581-4985-41D6-AFEC-E95B626E0DCE}" dt="2022-10-24T21:00:17.783" v="1520" actId="2696"/>
        <pc:sldMkLst>
          <pc:docMk/>
          <pc:sldMk cId="4129464351" sldId="261"/>
        </pc:sldMkLst>
        <pc:spChg chg="mod">
          <ac:chgData name="Riccardo Leon Novelli" userId="c413d6f40748020a" providerId="LiveId" clId="{B7185581-4985-41D6-AFEC-E95B626E0DCE}" dt="2022-10-24T20:55:11.858" v="1438" actId="5793"/>
          <ac:spMkLst>
            <pc:docMk/>
            <pc:sldMk cId="4129464351" sldId="261"/>
            <ac:spMk id="2" creationId="{AFE77645-4E33-412C-41C6-A13BDA7F3710}"/>
          </ac:spMkLst>
        </pc:spChg>
        <pc:spChg chg="mod">
          <ac:chgData name="Riccardo Leon Novelli" userId="c413d6f40748020a" providerId="LiveId" clId="{B7185581-4985-41D6-AFEC-E95B626E0DCE}" dt="2022-10-24T20:55:18.723" v="1439"/>
          <ac:spMkLst>
            <pc:docMk/>
            <pc:sldMk cId="4129464351" sldId="261"/>
            <ac:spMk id="4" creationId="{BB22735D-9485-C08E-8DC9-90FB269C18E1}"/>
          </ac:spMkLst>
        </pc:spChg>
      </pc:sldChg>
      <pc:sldChg chg="addSp delSp modSp new mod setBg modAnim">
        <pc:chgData name="Riccardo Leon Novelli" userId="c413d6f40748020a" providerId="LiveId" clId="{B7185581-4985-41D6-AFEC-E95B626E0DCE}" dt="2022-10-24T21:12:41.295" v="2023" actId="20577"/>
        <pc:sldMkLst>
          <pc:docMk/>
          <pc:sldMk cId="2027727077" sldId="262"/>
        </pc:sldMkLst>
        <pc:spChg chg="mod">
          <ac:chgData name="Riccardo Leon Novelli" userId="c413d6f40748020a" providerId="LiveId" clId="{B7185581-4985-41D6-AFEC-E95B626E0DCE}" dt="2022-10-24T20:58:44.093" v="1514" actId="26606"/>
          <ac:spMkLst>
            <pc:docMk/>
            <pc:sldMk cId="2027727077" sldId="262"/>
            <ac:spMk id="2" creationId="{AE33116E-C65E-BEDE-52A4-2616637BC9C3}"/>
          </ac:spMkLst>
        </pc:spChg>
        <pc:spChg chg="mod">
          <ac:chgData name="Riccardo Leon Novelli" userId="c413d6f40748020a" providerId="LiveId" clId="{B7185581-4985-41D6-AFEC-E95B626E0DCE}" dt="2022-10-24T21:12:41.295" v="2023" actId="20577"/>
          <ac:spMkLst>
            <pc:docMk/>
            <pc:sldMk cId="2027727077" sldId="262"/>
            <ac:spMk id="3" creationId="{5D8CDE00-2AEB-307C-43E6-3B0ED138BD87}"/>
          </ac:spMkLst>
        </pc:spChg>
        <pc:spChg chg="add del">
          <ac:chgData name="Riccardo Leon Novelli" userId="c413d6f40748020a" providerId="LiveId" clId="{B7185581-4985-41D6-AFEC-E95B626E0DCE}" dt="2022-10-24T20:58:44.093" v="1513" actId="26606"/>
          <ac:spMkLst>
            <pc:docMk/>
            <pc:sldMk cId="2027727077" sldId="262"/>
            <ac:spMk id="8" creationId="{A2679492-7988-4050-9056-542444452411}"/>
          </ac:spMkLst>
        </pc:spChg>
        <pc:spChg chg="add del">
          <ac:chgData name="Riccardo Leon Novelli" userId="c413d6f40748020a" providerId="LiveId" clId="{B7185581-4985-41D6-AFEC-E95B626E0DCE}" dt="2022-10-24T20:58:44.093" v="1513" actId="26606"/>
          <ac:spMkLst>
            <pc:docMk/>
            <pc:sldMk cId="2027727077" sldId="262"/>
            <ac:spMk id="10" creationId="{B091B163-7D61-4891-ABCF-5C13D9C418D0}"/>
          </ac:spMkLst>
        </pc:spChg>
        <pc:spChg chg="add">
          <ac:chgData name="Riccardo Leon Novelli" userId="c413d6f40748020a" providerId="LiveId" clId="{B7185581-4985-41D6-AFEC-E95B626E0DCE}" dt="2022-10-24T20:58:44.093" v="1514" actId="26606"/>
          <ac:spMkLst>
            <pc:docMk/>
            <pc:sldMk cId="2027727077" sldId="262"/>
            <ac:spMk id="19" creationId="{17718681-A12E-49D6-9925-DD7C68176D61}"/>
          </ac:spMkLst>
        </pc:spChg>
        <pc:spChg chg="add">
          <ac:chgData name="Riccardo Leon Novelli" userId="c413d6f40748020a" providerId="LiveId" clId="{B7185581-4985-41D6-AFEC-E95B626E0DCE}" dt="2022-10-24T20:58:44.093" v="1514" actId="26606"/>
          <ac:spMkLst>
            <pc:docMk/>
            <pc:sldMk cId="2027727077" sldId="262"/>
            <ac:spMk id="20" creationId="{FBD77573-9EF2-4C35-8285-A1CF6FBB0EA5}"/>
          </ac:spMkLst>
        </pc:spChg>
        <pc:grpChg chg="add del">
          <ac:chgData name="Riccardo Leon Novelli" userId="c413d6f40748020a" providerId="LiveId" clId="{B7185581-4985-41D6-AFEC-E95B626E0DCE}" dt="2022-10-24T20:58:44.093" v="1513" actId="26606"/>
          <ac:grpSpMkLst>
            <pc:docMk/>
            <pc:sldMk cId="2027727077" sldId="262"/>
            <ac:grpSpMk id="12" creationId="{0474DF76-993E-44DE-AFB0-C416182ACECF}"/>
          </ac:grpSpMkLst>
        </pc:grpChg>
        <pc:cxnChg chg="add del">
          <ac:chgData name="Riccardo Leon Novelli" userId="c413d6f40748020a" providerId="LiveId" clId="{B7185581-4985-41D6-AFEC-E95B626E0DCE}" dt="2022-10-24T20:58:44.093" v="1513" actId="26606"/>
          <ac:cxnSpMkLst>
            <pc:docMk/>
            <pc:sldMk cId="2027727077" sldId="262"/>
            <ac:cxnSpMk id="17" creationId="{C49DA8F6-BCC1-4447-B54C-57856834B94B}"/>
          </ac:cxnSpMkLst>
        </pc:cxn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7A409D8-CBFC-3F26-3292-F296D387D9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99CDE0EF-E319-1062-A729-E37AECA9FC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753F70B-9F31-2005-B4E2-7C64633BD8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70D75A-2034-4950-B30D-ADC5640B41C2}" type="datetimeFigureOut">
              <a:rPr lang="it-IT" smtClean="0"/>
              <a:t>24/10/2022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FA15AE7-BE3F-16A9-6E4E-9CF9328EAB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67C859F-1BBB-C6A4-D2A0-AB5384ED03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F1254-AF33-46C1-ABCA-3F7497C51C8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609319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5CFD25C-5B83-C58F-DFEB-977D74DE15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CBF62E0E-A250-B715-C08C-F3A8C6FFDD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DBD6673-708B-3694-C5CA-4C28D63C46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70D75A-2034-4950-B30D-ADC5640B41C2}" type="datetimeFigureOut">
              <a:rPr lang="it-IT" smtClean="0"/>
              <a:t>24/10/2022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551695B-6CE1-3A6C-0495-79DD05AFF5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4D76323-717C-7B2A-E85E-51B624E96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F1254-AF33-46C1-ABCA-3F7497C51C8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352108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F8DBC199-5015-A7D0-9ABB-2E3B967C137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8C2719C7-9215-35FE-C2AF-922593210C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D6C7203-BB92-12AB-C2B9-91298D95A2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70D75A-2034-4950-B30D-ADC5640B41C2}" type="datetimeFigureOut">
              <a:rPr lang="it-IT" smtClean="0"/>
              <a:t>24/10/2022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9426FC2-BF36-6047-8444-2BFB3D5FE2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FE5A8BA-17E1-FA98-6E04-EC5B0A81AE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F1254-AF33-46C1-ABCA-3F7497C51C8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535902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C2F8530-98CF-E5FD-5CE1-39B66C4893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F34C917-D9DB-92C6-5E2F-AD13BE381F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E7E61EA-78AC-7447-C410-99F42E77B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70D75A-2034-4950-B30D-ADC5640B41C2}" type="datetimeFigureOut">
              <a:rPr lang="it-IT" smtClean="0"/>
              <a:t>24/10/2022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A04F124-E77B-24A6-EBAC-10FF24179B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AD26621-C187-3FB3-6748-7CB4D79327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F1254-AF33-46C1-ABCA-3F7497C51C8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026844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165697D-40CD-1A47-446E-8A07567CBF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6E35D88-87D3-859F-BB10-256BEDD43F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9527023-4F77-B662-D9D0-8EF77A0D7F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70D75A-2034-4950-B30D-ADC5640B41C2}" type="datetimeFigureOut">
              <a:rPr lang="it-IT" smtClean="0"/>
              <a:t>24/10/2022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335AA5D-476E-E95A-3ADE-4FC6357407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4971200-C28E-324A-4308-5DBDC45246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F1254-AF33-46C1-ABCA-3F7497C51C8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687866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FD80774-6D1F-1525-7636-654F2C52D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36317E6-A301-7B07-60C3-9297C5DFD3F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7BF38C93-19A6-D113-1722-194B95B39F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86398F53-FBA5-3F3F-B704-7533EF1D3B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70D75A-2034-4950-B30D-ADC5640B41C2}" type="datetimeFigureOut">
              <a:rPr lang="it-IT" smtClean="0"/>
              <a:t>24/10/2022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A301418-AA59-7DB2-CF1D-184C8CFEAC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AD467F6-7124-5F03-F218-AB888E3CA0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F1254-AF33-46C1-ABCA-3F7497C51C8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842898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02D5FA8-095A-A5A5-2E0F-FA2EDB32F2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0E5FE7F-A2AB-27AC-11FC-055D84C408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28921373-D0EB-2445-93AD-7EACED94DD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41E3D15E-6C4C-570B-125C-E250952B1C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29F43714-7087-D4CA-FE82-23997194D8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769A0123-6E74-3108-6028-723390C830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70D75A-2034-4950-B30D-ADC5640B41C2}" type="datetimeFigureOut">
              <a:rPr lang="it-IT" smtClean="0"/>
              <a:t>24/10/2022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F099F206-835A-7284-2CE4-A79129B705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236E782E-BFAE-F2F0-B42B-2329B857E1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F1254-AF33-46C1-ABCA-3F7497C51C8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377466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52F1EB0-D87E-B834-AB95-6BB2DFF1E0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0A69DDC9-E89A-0163-5EFC-E87F39750B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70D75A-2034-4950-B30D-ADC5640B41C2}" type="datetimeFigureOut">
              <a:rPr lang="it-IT" smtClean="0"/>
              <a:t>24/10/2022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0B4706EC-CF9B-A171-10A5-EE9B86F8A3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99C7FEC6-96F0-FF02-4C12-287D5D14E6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F1254-AF33-46C1-ABCA-3F7497C51C8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448532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EB891E18-0DEE-0961-9AC1-E0C4D20829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70D75A-2034-4950-B30D-ADC5640B41C2}" type="datetimeFigureOut">
              <a:rPr lang="it-IT" smtClean="0"/>
              <a:t>24/10/2022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FD8F3F84-D073-EA37-E5CD-A5485815C6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27CBB691-C2A3-31CD-478F-29A4AC03A1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F1254-AF33-46C1-ABCA-3F7497C51C8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272842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A508743-8688-D749-4981-38909E5963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014819D-92CD-015F-A7D3-57E271F6A8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770D6A1A-168A-01D0-77FF-E56E99D07E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7A98112-2F5A-FB9D-A9B3-99F63B1625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70D75A-2034-4950-B30D-ADC5640B41C2}" type="datetimeFigureOut">
              <a:rPr lang="it-IT" smtClean="0"/>
              <a:t>24/10/2022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972B19AC-0F99-564C-F3AB-2B9A91030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8232B81-3565-B455-5B80-3E95E65671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F1254-AF33-46C1-ABCA-3F7497C51C8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044791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AED0C68-9C14-C9E8-C512-8B773EBAF5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1C5D915B-377D-7933-DFD9-F4AABCF4EBC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F3A1026-42AA-DB24-640A-75962AF34C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105258F-9C74-6EB1-EA3C-0277739F37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70D75A-2034-4950-B30D-ADC5640B41C2}" type="datetimeFigureOut">
              <a:rPr lang="it-IT" smtClean="0"/>
              <a:t>24/10/2022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7D266D24-09E6-A7B1-E8FA-A3624BF9AC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75E0D51-6D72-7873-D2E8-98EEB28153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F1254-AF33-46C1-ABCA-3F7497C51C8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750800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A0496D58-B304-1392-B909-852DDCAC2F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F121520-9382-C704-ACAC-CF0B4D86A9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7251E00-69A0-BA58-D294-B01A8CC4CE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70D75A-2034-4950-B30D-ADC5640B41C2}" type="datetimeFigureOut">
              <a:rPr lang="it-IT" smtClean="0"/>
              <a:t>24/10/2022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14620D7-AD9C-9A8A-6C04-0DD1A72BC0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1568452-C6D0-AFEF-C282-D667AFC3C7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CF1254-AF33-46C1-ABCA-3F7497C51C8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037499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sv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93898FF-D987-4B0E-BFB4-85F5EB356D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EB84055-029C-4E86-8844-D05D96C024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A2842C0-6210-4FDB-B1FF-C14C927377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952" cy="68623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799037F2-4CAF-446B-90DB-1480B247AA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128589C-AF3D-49CF-BD92-C1D1D2F538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95844" y="1110000"/>
            <a:ext cx="10195740" cy="4629235"/>
          </a:xfrm>
          <a:prstGeom prst="rect">
            <a:avLst/>
          </a:prstGeom>
          <a:solidFill>
            <a:schemeClr val="bg1"/>
          </a:solidFill>
          <a:ln w="349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86837F18-8A36-15B4-B8EA-1A44AE4CF0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91485" y="1600200"/>
            <a:ext cx="8201552" cy="2295748"/>
          </a:xfrm>
        </p:spPr>
        <p:txBody>
          <a:bodyPr anchor="b">
            <a:normAutofit/>
          </a:bodyPr>
          <a:lstStyle/>
          <a:p>
            <a:r>
              <a:rPr lang="it-IT" sz="4800">
                <a:latin typeface="Vivaldi" panose="03020602050506090804" pitchFamily="66" charset="0"/>
              </a:rPr>
              <a:t>Weierstraß 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AA8F7207-C337-CA62-B981-63A3213A6E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91485" y="4067661"/>
            <a:ext cx="8201552" cy="1118764"/>
          </a:xfrm>
        </p:spPr>
        <p:txBody>
          <a:bodyPr anchor="t">
            <a:normAutofit/>
          </a:bodyPr>
          <a:lstStyle/>
          <a:p>
            <a:r>
              <a:rPr lang="en-US" sz="2000">
                <a:solidFill>
                  <a:schemeClr val="tx1">
                    <a:alpha val="70000"/>
                  </a:schemeClr>
                </a:solidFill>
              </a:rPr>
              <a:t>Un matematico con una vocazione </a:t>
            </a:r>
            <a:r>
              <a:rPr lang="en-US" sz="2000">
                <a:solidFill>
                  <a:schemeClr val="tx1">
                    <a:alpha val="70000"/>
                  </a:schemeClr>
                </a:solidFill>
                <a:latin typeface="Vivaldi" panose="03020602050506090804" pitchFamily="66" charset="0"/>
              </a:rPr>
              <a:t>poetica </a:t>
            </a:r>
            <a:endParaRPr lang="it-IT" sz="2000">
              <a:solidFill>
                <a:schemeClr val="tx1">
                  <a:alpha val="70000"/>
                </a:schemeClr>
              </a:solidFill>
              <a:latin typeface="Vivaldi" panose="030206020505060908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63305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1" name="Rectangle 12">
            <a:extLst>
              <a:ext uri="{FF2B5EF4-FFF2-40B4-BE49-F238E27FC236}">
                <a16:creationId xmlns:a16="http://schemas.microsoft.com/office/drawing/2014/main" id="{79BB35BC-D5C2-4C8B-A22A-A71E61919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6CD3B666-E749-8390-02B5-A4366517CE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3788" y="365125"/>
            <a:ext cx="4840010" cy="180730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100" dirty="0"/>
              <a:t>Prima di </a:t>
            </a:r>
            <a:r>
              <a:rPr lang="en-US" sz="4100" dirty="0" err="1"/>
              <a:t>diventare</a:t>
            </a:r>
            <a:r>
              <a:rPr lang="en-US" sz="4100" dirty="0"/>
              <a:t> un </a:t>
            </a:r>
            <a:r>
              <a:rPr lang="en-US" sz="4100" dirty="0" err="1"/>
              <a:t>genio</a:t>
            </a:r>
            <a:r>
              <a:rPr lang="en-US" sz="4100" dirty="0"/>
              <a:t> </a:t>
            </a:r>
            <a:r>
              <a:rPr lang="en-US" sz="4100" dirty="0" err="1"/>
              <a:t>della</a:t>
            </a:r>
            <a:r>
              <a:rPr lang="en-US" sz="4100" dirty="0"/>
              <a:t> </a:t>
            </a:r>
            <a:r>
              <a:rPr lang="en-US" sz="4100" dirty="0" err="1"/>
              <a:t>matematica</a:t>
            </a:r>
            <a:r>
              <a:rPr lang="en-US" sz="4100" dirty="0"/>
              <a:t> </a:t>
            </a:r>
          </a:p>
        </p:txBody>
      </p:sp>
      <p:pic>
        <p:nvPicPr>
          <p:cNvPr id="6" name="Segnaposto contenuto 5" descr="Immagine che contiene persona, uomo, parete&#10;&#10;Descrizione generata automaticamente">
            <a:extLst>
              <a:ext uri="{FF2B5EF4-FFF2-40B4-BE49-F238E27FC236}">
                <a16:creationId xmlns:a16="http://schemas.microsoft.com/office/drawing/2014/main" id="{C4CBA732-FCE8-A3B5-8C93-5596958CF58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69"/>
          <a:stretch/>
        </p:blipFill>
        <p:spPr>
          <a:xfrm>
            <a:off x="20" y="10"/>
            <a:ext cx="6116549" cy="68579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</p:spPr>
      </p:pic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1DCEB350-0209-C9AC-C511-202CE44E08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13788" y="2333297"/>
            <a:ext cx="4840010" cy="3843666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1700"/>
              <a:t>Karl Theodor Wilhelm Weierstraß, è stato un esemplare matematico tedesco, spesso chiamato il "padre dell'analisi moderna".</a:t>
            </a:r>
          </a:p>
          <a:p>
            <a:r>
              <a:rPr lang="en-US" sz="1700"/>
              <a:t>Weierstraß nacque il 31 ottobre 1815, l'anno della battaglia di Waterloo, a Ostenfelde, nel distretto di Münster, in Germania.</a:t>
            </a:r>
          </a:p>
          <a:p>
            <a:r>
              <a:rPr lang="en-US" sz="1700"/>
              <a:t>Karl era il maggiore dei 4 figli (Karl appunto, Peter, Klara e Elise) di Wilhelm Weierstrass, un funzionario di dogana al servizio dei francesi, e Theodora Vonderforst.</a:t>
            </a:r>
          </a:p>
          <a:p>
            <a:r>
              <a:rPr lang="en-US" sz="1700"/>
              <a:t>Si iscrisse all'Università di Bonn dove, secondo i desideri del padre, doveva essere preparato a ricoprire un incarico governativo. </a:t>
            </a:r>
          </a:p>
        </p:txBody>
      </p:sp>
    </p:spTree>
    <p:extLst>
      <p:ext uri="{BB962C8B-B14F-4D97-AF65-F5344CB8AC3E}">
        <p14:creationId xmlns:p14="http://schemas.microsoft.com/office/powerpoint/2010/main" val="2664604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B882B9D-5A84-E748-6E96-7CECD4C636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013" y="3752849"/>
            <a:ext cx="3290887" cy="245268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dirty="0"/>
              <a:t>La luce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</a:rPr>
              <a:t>verde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3600" dirty="0"/>
              <a:t>di </a:t>
            </a:r>
            <a:r>
              <a:rPr lang="en-US" sz="3600" dirty="0" err="1"/>
              <a:t>Weierstraß</a:t>
            </a:r>
            <a:endParaRPr lang="en-US" sz="3600" dirty="0"/>
          </a:p>
        </p:txBody>
      </p:sp>
      <p:pic>
        <p:nvPicPr>
          <p:cNvPr id="6" name="Segnaposto contenuto 5" descr="Immagine che contiene euryalina&#10;&#10;Descrizione generata automaticamente">
            <a:extLst>
              <a:ext uri="{FF2B5EF4-FFF2-40B4-BE49-F238E27FC236}">
                <a16:creationId xmlns:a16="http://schemas.microsoft.com/office/drawing/2014/main" id="{78836C2E-DEF3-92A5-A143-DFB9D656FD8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391" b="28566"/>
          <a:stretch/>
        </p:blipFill>
        <p:spPr>
          <a:xfrm>
            <a:off x="20" y="10"/>
            <a:ext cx="12191980" cy="3710603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</p:spPr>
      </p:pic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12966B31-87AD-171D-15D4-44AE087D38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223982" y="3752850"/>
            <a:ext cx="7485413" cy="2452687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1600" dirty="0" err="1"/>
              <a:t>Risolse</a:t>
            </a:r>
            <a:r>
              <a:rPr lang="en-US" sz="1600" dirty="0"/>
              <a:t> il </a:t>
            </a:r>
            <a:r>
              <a:rPr lang="en-US" sz="1600" dirty="0" err="1"/>
              <a:t>conflitto</a:t>
            </a:r>
            <a:r>
              <a:rPr lang="en-US" sz="1600" dirty="0"/>
              <a:t> </a:t>
            </a:r>
            <a:r>
              <a:rPr lang="en-US" sz="1600" dirty="0" err="1"/>
              <a:t>contro</a:t>
            </a:r>
            <a:r>
              <a:rPr lang="en-US" sz="1600" dirty="0"/>
              <a:t> il padre </a:t>
            </a:r>
            <a:r>
              <a:rPr lang="en-US" sz="1600" dirty="0" err="1"/>
              <a:t>prestando</a:t>
            </a:r>
            <a:r>
              <a:rPr lang="en-US" sz="1600" dirty="0"/>
              <a:t> </a:t>
            </a:r>
            <a:r>
              <a:rPr lang="en-US" sz="1600" dirty="0" err="1"/>
              <a:t>poca</a:t>
            </a:r>
            <a:r>
              <a:rPr lang="en-US" sz="1600" dirty="0"/>
              <a:t> </a:t>
            </a:r>
            <a:r>
              <a:rPr lang="en-US" sz="1600" dirty="0" err="1"/>
              <a:t>attenzione</a:t>
            </a:r>
            <a:r>
              <a:rPr lang="en-US" sz="1600" dirty="0"/>
              <a:t> al </a:t>
            </a:r>
            <a:r>
              <a:rPr lang="en-US" sz="1600" dirty="0" err="1"/>
              <a:t>corso</a:t>
            </a:r>
            <a:r>
              <a:rPr lang="en-US" sz="1600" dirty="0"/>
              <a:t> di </a:t>
            </a:r>
            <a:r>
              <a:rPr lang="en-US" sz="1600" dirty="0" err="1"/>
              <a:t>studi</a:t>
            </a:r>
            <a:r>
              <a:rPr lang="en-US" sz="1600" dirty="0"/>
              <a:t> </a:t>
            </a:r>
            <a:r>
              <a:rPr lang="en-US" sz="1600" dirty="0" err="1"/>
              <a:t>pianificato</a:t>
            </a:r>
            <a:r>
              <a:rPr lang="en-US" sz="1600" dirty="0"/>
              <a:t> e </a:t>
            </a:r>
            <a:r>
              <a:rPr lang="en-US" sz="1600" dirty="0" err="1"/>
              <a:t>continuando</a:t>
            </a:r>
            <a:r>
              <a:rPr lang="en-US" sz="1600" dirty="0"/>
              <a:t> a </a:t>
            </a:r>
            <a:r>
              <a:rPr lang="en-US" sz="1600" dirty="0" err="1"/>
              <a:t>studiare</a:t>
            </a:r>
            <a:r>
              <a:rPr lang="en-US" sz="1600" dirty="0"/>
              <a:t> da </a:t>
            </a:r>
            <a:r>
              <a:rPr lang="en-US" sz="1600" dirty="0" err="1"/>
              <a:t>autodidatta</a:t>
            </a:r>
            <a:r>
              <a:rPr lang="en-US" sz="1600" dirty="0"/>
              <a:t> </a:t>
            </a:r>
            <a:r>
              <a:rPr lang="en-US" sz="1600" dirty="0" err="1"/>
              <a:t>matematica</a:t>
            </a:r>
            <a:r>
              <a:rPr lang="en-US" sz="1600" dirty="0"/>
              <a:t> e </a:t>
            </a:r>
            <a:r>
              <a:rPr lang="en-US" sz="1600" dirty="0" err="1"/>
              <a:t>leggendo</a:t>
            </a:r>
            <a:r>
              <a:rPr lang="en-US" sz="1600" dirty="0"/>
              <a:t> il </a:t>
            </a:r>
            <a:r>
              <a:rPr lang="en-US" sz="1600" dirty="0" err="1"/>
              <a:t>Crelle's</a:t>
            </a:r>
            <a:r>
              <a:rPr lang="en-US" sz="1600" dirty="0"/>
              <a:t> Journal. </a:t>
            </a:r>
          </a:p>
          <a:p>
            <a:r>
              <a:rPr lang="en-US" sz="1600" dirty="0"/>
              <a:t> </a:t>
            </a:r>
            <a:r>
              <a:rPr lang="en-US" sz="1600" dirty="0" err="1"/>
              <a:t>publicò</a:t>
            </a:r>
            <a:r>
              <a:rPr lang="en-US" sz="1600" dirty="0"/>
              <a:t> </a:t>
            </a:r>
            <a:r>
              <a:rPr lang="en-US" sz="1600" dirty="0" err="1"/>
              <a:t>articoli</a:t>
            </a:r>
            <a:r>
              <a:rPr lang="en-US" sz="1600" dirty="0"/>
              <a:t> </a:t>
            </a:r>
            <a:r>
              <a:rPr lang="en-US" sz="1600" dirty="0" err="1"/>
              <a:t>che</a:t>
            </a:r>
            <a:r>
              <a:rPr lang="en-US" sz="1600" dirty="0"/>
              <a:t> </a:t>
            </a:r>
            <a:r>
              <a:rPr lang="en-US" sz="1600" dirty="0" err="1"/>
              <a:t>gli</a:t>
            </a:r>
            <a:r>
              <a:rPr lang="en-US" sz="1600" dirty="0"/>
              <a:t> </a:t>
            </a:r>
            <a:r>
              <a:rPr lang="en-US" sz="1600" dirty="0" err="1"/>
              <a:t>procurarono</a:t>
            </a:r>
            <a:r>
              <a:rPr lang="en-US" sz="1600" dirty="0"/>
              <a:t> </a:t>
            </a:r>
            <a:r>
              <a:rPr lang="en-US" sz="1600" dirty="0" err="1"/>
              <a:t>fama</a:t>
            </a:r>
            <a:r>
              <a:rPr lang="en-US" sz="1600" dirty="0"/>
              <a:t> e </a:t>
            </a:r>
            <a:r>
              <a:rPr lang="en-US" sz="1600" dirty="0" err="1"/>
              <a:t>distinzione</a:t>
            </a:r>
            <a:r>
              <a:rPr lang="en-US" sz="1600" dirty="0"/>
              <a:t>, tanto </a:t>
            </a:r>
            <a:r>
              <a:rPr lang="en-US" sz="1600" dirty="0" err="1"/>
              <a:t>che</a:t>
            </a:r>
            <a:r>
              <a:rPr lang="en-US" sz="1600" dirty="0"/>
              <a:t> </a:t>
            </a:r>
            <a:r>
              <a:rPr lang="en-US" sz="1600" dirty="0" err="1"/>
              <a:t>nel</a:t>
            </a:r>
            <a:r>
              <a:rPr lang="en-US" sz="1600" dirty="0"/>
              <a:t> 1854 </a:t>
            </a:r>
            <a:r>
              <a:rPr lang="en-US" sz="1600" dirty="0" err="1"/>
              <a:t>veniva</a:t>
            </a:r>
            <a:r>
              <a:rPr lang="en-US" sz="1600" dirty="0"/>
              <a:t> </a:t>
            </a:r>
            <a:r>
              <a:rPr lang="en-US" sz="1600" dirty="0" err="1"/>
              <a:t>nominato</a:t>
            </a:r>
            <a:r>
              <a:rPr lang="en-US" sz="1600" dirty="0"/>
              <a:t> </a:t>
            </a:r>
            <a:r>
              <a:rPr lang="en-US" sz="1600" dirty="0" err="1"/>
              <a:t>dottore</a:t>
            </a:r>
            <a:r>
              <a:rPr lang="en-US" sz="1600" dirty="0"/>
              <a:t> honoris causa </a:t>
            </a:r>
            <a:r>
              <a:rPr lang="en-US" sz="1600" dirty="0" err="1"/>
              <a:t>all'Università</a:t>
            </a:r>
            <a:r>
              <a:rPr lang="en-US" sz="1600" dirty="0"/>
              <a:t> di </a:t>
            </a:r>
            <a:r>
              <a:rPr lang="en-US" sz="1600" dirty="0" err="1"/>
              <a:t>Königsberg</a:t>
            </a:r>
            <a:r>
              <a:rPr lang="en-US" sz="1600" dirty="0"/>
              <a:t>.</a:t>
            </a:r>
          </a:p>
          <a:p>
            <a:r>
              <a:rPr lang="en-US" sz="1600" dirty="0" err="1"/>
              <a:t>Weierstraß</a:t>
            </a:r>
            <a:r>
              <a:rPr lang="en-US" sz="1600" dirty="0"/>
              <a:t>, non </a:t>
            </a:r>
            <a:r>
              <a:rPr lang="en-US" sz="1600" dirty="0" err="1"/>
              <a:t>si</a:t>
            </a:r>
            <a:r>
              <a:rPr lang="en-US" sz="1600" dirty="0"/>
              <a:t> </a:t>
            </a:r>
            <a:r>
              <a:rPr lang="en-US" sz="1600" dirty="0" err="1"/>
              <a:t>laureò</a:t>
            </a:r>
            <a:r>
              <a:rPr lang="en-US" sz="1600" dirty="0"/>
              <a:t> </a:t>
            </a:r>
            <a:r>
              <a:rPr lang="en-US" sz="1600" dirty="0" err="1"/>
              <a:t>regolarmente</a:t>
            </a:r>
            <a:r>
              <a:rPr lang="en-US" sz="1600" dirty="0"/>
              <a:t> e </a:t>
            </a:r>
            <a:r>
              <a:rPr lang="en-US" sz="1600" dirty="0" err="1"/>
              <a:t>soffrì</a:t>
            </a:r>
            <a:r>
              <a:rPr lang="en-US" sz="1600" dirty="0"/>
              <a:t> </a:t>
            </a:r>
            <a:r>
              <a:rPr lang="en-US" sz="1600" dirty="0" err="1"/>
              <a:t>perfino</a:t>
            </a:r>
            <a:r>
              <a:rPr lang="en-US" sz="1600" dirty="0"/>
              <a:t> di </a:t>
            </a:r>
            <a:r>
              <a:rPr lang="en-US" sz="1600" dirty="0" err="1"/>
              <a:t>alcolismo</a:t>
            </a:r>
            <a:r>
              <a:rPr lang="en-US" sz="1600" dirty="0"/>
              <a:t>, a causa </a:t>
            </a:r>
            <a:r>
              <a:rPr lang="en-US" sz="1600" dirty="0" err="1"/>
              <a:t>dei</a:t>
            </a:r>
            <a:r>
              <a:rPr lang="en-US" sz="1600" dirty="0"/>
              <a:t> </a:t>
            </a:r>
            <a:r>
              <a:rPr lang="en-US" sz="1600" dirty="0" err="1"/>
              <a:t>conflitti</a:t>
            </a:r>
            <a:r>
              <a:rPr lang="en-US" sz="1600" dirty="0"/>
              <a:t> con il padre e per la </a:t>
            </a:r>
            <a:r>
              <a:rPr lang="en-US" sz="1600" dirty="0" err="1"/>
              <a:t>frustrazione</a:t>
            </a:r>
            <a:r>
              <a:rPr lang="en-US" sz="1600" dirty="0"/>
              <a:t> </a:t>
            </a:r>
            <a:r>
              <a:rPr lang="en-US" sz="1600" dirty="0" err="1"/>
              <a:t>che</a:t>
            </a:r>
            <a:r>
              <a:rPr lang="en-US" sz="1600" dirty="0"/>
              <a:t> </a:t>
            </a:r>
            <a:r>
              <a:rPr lang="en-US" sz="1600" dirty="0" err="1"/>
              <a:t>provava</a:t>
            </a:r>
            <a:r>
              <a:rPr lang="en-US" sz="1600" dirty="0"/>
              <a:t>.</a:t>
            </a:r>
          </a:p>
          <a:p>
            <a:r>
              <a:rPr lang="en-US" sz="1600" dirty="0" err="1"/>
              <a:t>Furono</a:t>
            </a:r>
            <a:r>
              <a:rPr lang="en-US" sz="1600" dirty="0"/>
              <a:t> le </a:t>
            </a:r>
            <a:r>
              <a:rPr lang="en-US" sz="1600" dirty="0" err="1"/>
              <a:t>fruttuose</a:t>
            </a:r>
            <a:r>
              <a:rPr lang="en-US" sz="1600" dirty="0"/>
              <a:t> </a:t>
            </a:r>
            <a:r>
              <a:rPr lang="en-US" sz="1600" dirty="0" err="1"/>
              <a:t>ricerche</a:t>
            </a:r>
            <a:r>
              <a:rPr lang="en-US" sz="1600" dirty="0"/>
              <a:t> </a:t>
            </a:r>
            <a:r>
              <a:rPr lang="en-US" sz="1600" dirty="0" err="1"/>
              <a:t>matematiche</a:t>
            </a:r>
            <a:r>
              <a:rPr lang="en-US" sz="1600" dirty="0"/>
              <a:t> </a:t>
            </a:r>
            <a:r>
              <a:rPr lang="en-US" sz="1600" dirty="0" err="1"/>
              <a:t>che</a:t>
            </a:r>
            <a:r>
              <a:rPr lang="en-US" sz="1600" dirty="0"/>
              <a:t> </a:t>
            </a:r>
            <a:r>
              <a:rPr lang="en-US" sz="1600" dirty="0" err="1"/>
              <a:t>conduceva</a:t>
            </a:r>
            <a:r>
              <a:rPr lang="en-US" sz="1600" dirty="0"/>
              <a:t> </a:t>
            </a:r>
            <a:r>
              <a:rPr lang="en-US" sz="1600" dirty="0" err="1"/>
              <a:t>nel</a:t>
            </a:r>
            <a:r>
              <a:rPr lang="en-US" sz="1600" dirty="0"/>
              <a:t> tempo libero a </a:t>
            </a:r>
            <a:r>
              <a:rPr lang="en-US" sz="1600" dirty="0" err="1"/>
              <a:t>salvarlo</a:t>
            </a:r>
            <a:r>
              <a:rPr lang="en-US" sz="1600" dirty="0"/>
              <a:t> </a:t>
            </a:r>
            <a:r>
              <a:rPr lang="en-US" sz="1600" dirty="0" err="1"/>
              <a:t>dalla</a:t>
            </a:r>
            <a:r>
              <a:rPr lang="en-US" sz="1600" dirty="0"/>
              <a:t> </a:t>
            </a:r>
            <a:r>
              <a:rPr lang="en-US" sz="1600" dirty="0" err="1"/>
              <a:t>dipendenza</a:t>
            </a:r>
            <a:r>
              <a:rPr lang="en-US" sz="1600" dirty="0"/>
              <a:t>, in </a:t>
            </a:r>
            <a:r>
              <a:rPr lang="en-US" sz="1600" dirty="0" err="1"/>
              <a:t>seguito</a:t>
            </a:r>
            <a:r>
              <a:rPr lang="en-US" sz="1600" dirty="0"/>
              <a:t> </a:t>
            </a:r>
            <a:r>
              <a:rPr lang="en-US" sz="1600" dirty="0" err="1"/>
              <a:t>ottenne</a:t>
            </a:r>
            <a:r>
              <a:rPr lang="en-US" sz="1600" dirty="0"/>
              <a:t> un </a:t>
            </a:r>
            <a:r>
              <a:rPr lang="en-US" sz="1600" dirty="0" err="1"/>
              <a:t>dottorato</a:t>
            </a:r>
            <a:r>
              <a:rPr lang="en-US" sz="1600" dirty="0"/>
              <a:t> honoris causa ed </a:t>
            </a:r>
            <a:r>
              <a:rPr lang="en-US" sz="1600" dirty="0" err="1"/>
              <a:t>una</a:t>
            </a:r>
            <a:r>
              <a:rPr lang="en-US" sz="1600" dirty="0"/>
              <a:t> </a:t>
            </a:r>
            <a:r>
              <a:rPr lang="en-US" sz="1600" dirty="0" err="1"/>
              <a:t>cattedra</a:t>
            </a:r>
            <a:r>
              <a:rPr lang="en-US" sz="1600" dirty="0"/>
              <a:t> come </a:t>
            </a:r>
            <a:r>
              <a:rPr lang="en-US" sz="1600" dirty="0" err="1"/>
              <a:t>professore</a:t>
            </a:r>
            <a:r>
              <a:rPr lang="en-US" sz="1600" dirty="0"/>
              <a:t>, per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grandi</a:t>
            </a:r>
            <a:r>
              <a:rPr lang="en-US" sz="1600" dirty="0"/>
              <a:t> </a:t>
            </a:r>
            <a:r>
              <a:rPr lang="en-US" sz="1600" dirty="0" err="1"/>
              <a:t>risultati</a:t>
            </a:r>
            <a:r>
              <a:rPr lang="en-US" sz="1600" dirty="0"/>
              <a:t> </a:t>
            </a:r>
            <a:r>
              <a:rPr lang="en-US" sz="1600" dirty="0" err="1"/>
              <a:t>ottenuti</a:t>
            </a:r>
            <a:r>
              <a:rPr lang="en-US" sz="16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85792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10">
            <a:extLst>
              <a:ext uri="{FF2B5EF4-FFF2-40B4-BE49-F238E27FC236}">
                <a16:creationId xmlns:a16="http://schemas.microsoft.com/office/drawing/2014/main" id="{330D6772-5550-42D5-B8BC-CDE2836562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12">
            <a:extLst>
              <a:ext uri="{FF2B5EF4-FFF2-40B4-BE49-F238E27FC236}">
                <a16:creationId xmlns:a16="http://schemas.microsoft.com/office/drawing/2014/main" id="{97DB0DD1-0F30-4B7E-A6DC-3DDA7D5B35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Segnaposto contenuto 5" descr="Immagine che contiene freccia&#10;&#10;Descrizione generata automaticamente">
            <a:extLst>
              <a:ext uri="{FF2B5EF4-FFF2-40B4-BE49-F238E27FC236}">
                <a16:creationId xmlns:a16="http://schemas.microsoft.com/office/drawing/2014/main" id="{6ADDD79B-563D-0DA6-836C-C9CB9093FC2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79" r="-1" b="13306"/>
          <a:stretch/>
        </p:blipFill>
        <p:spPr>
          <a:xfrm>
            <a:off x="-1" y="10"/>
            <a:ext cx="12192001" cy="6857990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92981248-EA7E-2BB4-6616-81FC46275E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671569"/>
            <a:ext cx="4155825" cy="407204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Weierstraß</a:t>
            </a:r>
            <a:r>
              <a:rPr lang="en-US" dirty="0">
                <a:solidFill>
                  <a:srgbClr val="FFFFFF"/>
                </a:solidFill>
              </a:rPr>
              <a:t> = </a:t>
            </a:r>
            <a:r>
              <a:rPr lang="en-US" dirty="0" err="1">
                <a:solidFill>
                  <a:srgbClr val="FFFFFF"/>
                </a:solidFill>
              </a:rPr>
              <a:t>pensiero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creativo</a:t>
            </a:r>
            <a:r>
              <a:rPr lang="en-US" dirty="0">
                <a:solidFill>
                  <a:srgbClr val="FFFFFF"/>
                </a:solidFill>
              </a:rPr>
              <a:t>  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58836DEE-45EE-F410-FF25-848391A05B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86551" y="762000"/>
            <a:ext cx="6167248" cy="5743575"/>
          </a:xfr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r>
              <a:rPr lang="en-US" sz="1800" dirty="0">
                <a:solidFill>
                  <a:srgbClr val="FFFFFF"/>
                </a:solidFill>
              </a:rPr>
              <a:t>Si </a:t>
            </a:r>
            <a:r>
              <a:rPr lang="en-US" sz="1800" dirty="0" err="1">
                <a:solidFill>
                  <a:srgbClr val="FFFFFF"/>
                </a:solidFill>
              </a:rPr>
              <a:t>occupò</a:t>
            </a:r>
            <a:r>
              <a:rPr lang="en-US" sz="1800" dirty="0">
                <a:solidFill>
                  <a:srgbClr val="FFFFFF"/>
                </a:solidFill>
              </a:rPr>
              <a:t> di </a:t>
            </a:r>
            <a:r>
              <a:rPr lang="en-US" sz="1800" dirty="0" err="1">
                <a:solidFill>
                  <a:srgbClr val="FFFFFF"/>
                </a:solidFill>
              </a:rPr>
              <a:t>definire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rigorosamente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i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fondamenti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dell'analisi</a:t>
            </a:r>
            <a:r>
              <a:rPr lang="en-US" sz="1800" dirty="0">
                <a:solidFill>
                  <a:srgbClr val="FFFFFF"/>
                </a:solidFill>
              </a:rPr>
              <a:t>, </a:t>
            </a:r>
            <a:r>
              <a:rPr lang="en-US" sz="1800" dirty="0" err="1">
                <a:solidFill>
                  <a:srgbClr val="FFFFFF"/>
                </a:solidFill>
              </a:rPr>
              <a:t>dando</a:t>
            </a:r>
            <a:r>
              <a:rPr lang="en-US" sz="1800" dirty="0">
                <a:solidFill>
                  <a:srgbClr val="FFFFFF"/>
                </a:solidFill>
              </a:rPr>
              <a:t> per primo </a:t>
            </a:r>
            <a:r>
              <a:rPr lang="en-US" sz="1800" dirty="0" err="1">
                <a:solidFill>
                  <a:srgbClr val="FFFFFF"/>
                </a:solidFill>
              </a:rPr>
              <a:t>l'esempio</a:t>
            </a:r>
            <a:r>
              <a:rPr lang="en-US" sz="1800" dirty="0">
                <a:solidFill>
                  <a:srgbClr val="FFFFFF"/>
                </a:solidFill>
              </a:rPr>
              <a:t> di </a:t>
            </a:r>
            <a:r>
              <a:rPr lang="en-US" sz="1800" dirty="0" err="1">
                <a:solidFill>
                  <a:srgbClr val="FFFFFF"/>
                </a:solidFill>
              </a:rPr>
              <a:t>una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funzione</a:t>
            </a:r>
            <a:r>
              <a:rPr lang="en-US" sz="1800" dirty="0">
                <a:solidFill>
                  <a:srgbClr val="FFFFFF"/>
                </a:solidFill>
              </a:rPr>
              <a:t> continua </a:t>
            </a:r>
            <a:r>
              <a:rPr lang="en-US" sz="1800" dirty="0" err="1">
                <a:solidFill>
                  <a:srgbClr val="FFFFFF"/>
                </a:solidFill>
              </a:rPr>
              <a:t>ovunque</a:t>
            </a:r>
            <a:r>
              <a:rPr lang="en-US" sz="1800" dirty="0">
                <a:solidFill>
                  <a:srgbClr val="FFFFFF"/>
                </a:solidFill>
              </a:rPr>
              <a:t> ma non </a:t>
            </a:r>
            <a:r>
              <a:rPr lang="en-US" sz="1800" dirty="0" err="1">
                <a:solidFill>
                  <a:srgbClr val="FFFFFF"/>
                </a:solidFill>
              </a:rPr>
              <a:t>derivabile</a:t>
            </a:r>
            <a:r>
              <a:rPr lang="en-US" sz="1800" dirty="0">
                <a:solidFill>
                  <a:srgbClr val="FFFFFF"/>
                </a:solidFill>
              </a:rPr>
              <a:t>.</a:t>
            </a:r>
          </a:p>
          <a:p>
            <a:r>
              <a:rPr lang="en-US" sz="1800" dirty="0">
                <a:solidFill>
                  <a:srgbClr val="FFFFFF"/>
                </a:solidFill>
              </a:rPr>
              <a:t> Il </a:t>
            </a:r>
            <a:r>
              <a:rPr lang="en-US" sz="1800" dirty="0" err="1">
                <a:solidFill>
                  <a:srgbClr val="FFFFFF"/>
                </a:solidFill>
              </a:rPr>
              <a:t>suo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nome</a:t>
            </a:r>
            <a:r>
              <a:rPr lang="en-US" sz="1800" dirty="0">
                <a:solidFill>
                  <a:srgbClr val="FFFFFF"/>
                </a:solidFill>
              </a:rPr>
              <a:t> è legato al </a:t>
            </a:r>
            <a:r>
              <a:rPr lang="en-US" sz="1800" dirty="0" err="1">
                <a:solidFill>
                  <a:srgbClr val="FFFFFF"/>
                </a:solidFill>
              </a:rPr>
              <a:t>teorema</a:t>
            </a:r>
            <a:r>
              <a:rPr lang="en-US" sz="1800" dirty="0">
                <a:solidFill>
                  <a:srgbClr val="FFFFFF"/>
                </a:solidFill>
              </a:rPr>
              <a:t> di </a:t>
            </a:r>
            <a:r>
              <a:rPr lang="en-US" sz="1800" dirty="0" err="1">
                <a:solidFill>
                  <a:srgbClr val="FFFFFF"/>
                </a:solidFill>
              </a:rPr>
              <a:t>Weierstrass</a:t>
            </a:r>
            <a:r>
              <a:rPr lang="en-US" sz="1800" dirty="0">
                <a:solidFill>
                  <a:srgbClr val="FFFFFF"/>
                </a:solidFill>
              </a:rPr>
              <a:t>, al </a:t>
            </a:r>
            <a:r>
              <a:rPr lang="en-US" sz="1800" dirty="0" err="1">
                <a:solidFill>
                  <a:srgbClr val="FFFFFF"/>
                </a:solidFill>
              </a:rPr>
              <a:t>teorema</a:t>
            </a:r>
            <a:r>
              <a:rPr lang="en-US" sz="1800" dirty="0">
                <a:solidFill>
                  <a:srgbClr val="FFFFFF"/>
                </a:solidFill>
              </a:rPr>
              <a:t> di Bolzano-</a:t>
            </a:r>
            <a:r>
              <a:rPr lang="en-US" sz="1800" dirty="0" err="1">
                <a:solidFill>
                  <a:srgbClr val="FFFFFF"/>
                </a:solidFill>
              </a:rPr>
              <a:t>Weierstrass</a:t>
            </a:r>
            <a:r>
              <a:rPr lang="en-US" sz="1800" dirty="0">
                <a:solidFill>
                  <a:srgbClr val="FFFFFF"/>
                </a:solidFill>
              </a:rPr>
              <a:t> e al </a:t>
            </a:r>
            <a:r>
              <a:rPr lang="en-US" sz="1800" dirty="0" err="1">
                <a:solidFill>
                  <a:srgbClr val="FFFFFF"/>
                </a:solidFill>
              </a:rPr>
              <a:t>criterio</a:t>
            </a:r>
            <a:r>
              <a:rPr lang="en-US" sz="1800" dirty="0">
                <a:solidFill>
                  <a:srgbClr val="FFFFFF"/>
                </a:solidFill>
              </a:rPr>
              <a:t> di </a:t>
            </a:r>
            <a:r>
              <a:rPr lang="en-US" sz="1800" dirty="0" err="1">
                <a:solidFill>
                  <a:srgbClr val="FFFFFF"/>
                </a:solidFill>
              </a:rPr>
              <a:t>Weierstrass</a:t>
            </a:r>
            <a:r>
              <a:rPr lang="en-US" sz="1800" dirty="0">
                <a:solidFill>
                  <a:srgbClr val="FFFFFF"/>
                </a:solidFill>
              </a:rPr>
              <a:t> per la </a:t>
            </a:r>
            <a:r>
              <a:rPr lang="en-US" sz="1800" dirty="0" err="1">
                <a:solidFill>
                  <a:srgbClr val="FFFFFF"/>
                </a:solidFill>
              </a:rPr>
              <a:t>convergenza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uniforme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delle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serie</a:t>
            </a:r>
            <a:r>
              <a:rPr lang="en-US" sz="1800" dirty="0">
                <a:solidFill>
                  <a:srgbClr val="FFFFFF"/>
                </a:solidFill>
              </a:rPr>
              <a:t>.</a:t>
            </a:r>
          </a:p>
          <a:p>
            <a:r>
              <a:rPr lang="en-US" sz="1800" dirty="0">
                <a:solidFill>
                  <a:srgbClr val="FFFFFF"/>
                </a:solidFill>
              </a:rPr>
              <a:t>Un </a:t>
            </a:r>
            <a:r>
              <a:rPr lang="en-US" sz="1800" dirty="0" err="1">
                <a:solidFill>
                  <a:srgbClr val="FFFFFF"/>
                </a:solidFill>
              </a:rPr>
              <a:t>professore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dovrebbe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essere</a:t>
            </a:r>
            <a:r>
              <a:rPr lang="en-US" sz="1800" dirty="0">
                <a:solidFill>
                  <a:srgbClr val="FFFFFF"/>
                </a:solidFill>
              </a:rPr>
              <a:t> sempre </a:t>
            </a:r>
            <a:r>
              <a:rPr lang="en-US" sz="1800" dirty="0" err="1">
                <a:solidFill>
                  <a:srgbClr val="FFFFFF"/>
                </a:solidFill>
              </a:rPr>
              <a:t>giudicato</a:t>
            </a:r>
            <a:r>
              <a:rPr lang="en-US" sz="1800" dirty="0">
                <a:solidFill>
                  <a:srgbClr val="FFFFFF"/>
                </a:solidFill>
              </a:rPr>
              <a:t> in base ai </a:t>
            </a:r>
            <a:r>
              <a:rPr lang="en-US" sz="1800" dirty="0" err="1">
                <a:solidFill>
                  <a:srgbClr val="FFFFFF"/>
                </a:solidFill>
              </a:rPr>
              <a:t>suoi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allievi</a:t>
            </a:r>
            <a:r>
              <a:rPr lang="en-US" sz="1800" dirty="0">
                <a:solidFill>
                  <a:srgbClr val="FFFFFF"/>
                </a:solidFill>
              </a:rPr>
              <a:t>: se </a:t>
            </a:r>
            <a:r>
              <a:rPr lang="en-US" sz="1800" dirty="0" err="1">
                <a:solidFill>
                  <a:srgbClr val="FFFFFF"/>
                </a:solidFill>
              </a:rPr>
              <a:t>questi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rimangono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estasiati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dalle</a:t>
            </a:r>
            <a:r>
              <a:rPr lang="en-US" sz="1800" dirty="0">
                <a:solidFill>
                  <a:srgbClr val="FFFFFF"/>
                </a:solidFill>
              </a:rPr>
              <a:t> "</a:t>
            </a:r>
            <a:r>
              <a:rPr lang="en-US" sz="1800" dirty="0" err="1">
                <a:solidFill>
                  <a:srgbClr val="FFFFFF"/>
                </a:solidFill>
              </a:rPr>
              <a:t>lezioni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meravigliosamente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chiare</a:t>
            </a:r>
            <a:r>
              <a:rPr lang="en-US" sz="1800" dirty="0">
                <a:solidFill>
                  <a:srgbClr val="FFFFFF"/>
                </a:solidFill>
              </a:rPr>
              <a:t>" del </a:t>
            </a:r>
            <a:r>
              <a:rPr lang="en-US" sz="1800" dirty="0" err="1">
                <a:solidFill>
                  <a:srgbClr val="FFFFFF"/>
                </a:solidFill>
              </a:rPr>
              <a:t>loro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docente</a:t>
            </a:r>
            <a:r>
              <a:rPr lang="en-US" sz="1800" dirty="0">
                <a:solidFill>
                  <a:srgbClr val="FFFFFF"/>
                </a:solidFill>
              </a:rPr>
              <a:t>, </a:t>
            </a:r>
            <a:r>
              <a:rPr lang="en-US" sz="1800" dirty="0" err="1">
                <a:solidFill>
                  <a:srgbClr val="FFFFFF"/>
                </a:solidFill>
              </a:rPr>
              <a:t>seguono</a:t>
            </a:r>
            <a:r>
              <a:rPr lang="en-US" sz="1800" dirty="0">
                <a:solidFill>
                  <a:srgbClr val="FFFFFF"/>
                </a:solidFill>
              </a:rPr>
              <a:t> con </a:t>
            </a:r>
            <a:r>
              <a:rPr lang="en-US" sz="1800" dirty="0" err="1">
                <a:solidFill>
                  <a:srgbClr val="FFFFFF"/>
                </a:solidFill>
              </a:rPr>
              <a:t>passione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i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corsi</a:t>
            </a:r>
            <a:r>
              <a:rPr lang="en-US" sz="1800" dirty="0">
                <a:solidFill>
                  <a:srgbClr val="FFFFFF"/>
                </a:solidFill>
              </a:rPr>
              <a:t> e </a:t>
            </a:r>
            <a:r>
              <a:rPr lang="en-US" sz="1800" dirty="0" err="1">
                <a:solidFill>
                  <a:srgbClr val="FFFFFF"/>
                </a:solidFill>
              </a:rPr>
              <a:t>prendono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volentieri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appunti</a:t>
            </a:r>
            <a:r>
              <a:rPr lang="en-US" sz="1800" dirty="0">
                <a:solidFill>
                  <a:srgbClr val="FFFFFF"/>
                </a:solidFill>
              </a:rPr>
              <a:t>, </a:t>
            </a:r>
            <a:r>
              <a:rPr lang="en-US" sz="1800" dirty="0" err="1">
                <a:solidFill>
                  <a:srgbClr val="FFFFFF"/>
                </a:solidFill>
              </a:rPr>
              <a:t>allora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l'insegnante</a:t>
            </a:r>
            <a:r>
              <a:rPr lang="en-US" sz="1800" dirty="0">
                <a:solidFill>
                  <a:srgbClr val="FFFFFF"/>
                </a:solidFill>
              </a:rPr>
              <a:t> ha </a:t>
            </a:r>
            <a:r>
              <a:rPr lang="en-US" sz="1800" dirty="0" err="1">
                <a:solidFill>
                  <a:srgbClr val="FFFFFF"/>
                </a:solidFill>
              </a:rPr>
              <a:t>svolto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ottimamente</a:t>
            </a:r>
            <a:r>
              <a:rPr lang="en-US" sz="1800" dirty="0">
                <a:solidFill>
                  <a:srgbClr val="FFFFFF"/>
                </a:solidFill>
              </a:rPr>
              <a:t> il proprio </a:t>
            </a:r>
            <a:r>
              <a:rPr lang="en-US" sz="1800" dirty="0" err="1">
                <a:solidFill>
                  <a:srgbClr val="FFFFFF"/>
                </a:solidFill>
              </a:rPr>
              <a:t>compito</a:t>
            </a:r>
            <a:r>
              <a:rPr lang="en-US" sz="1800" dirty="0">
                <a:solidFill>
                  <a:srgbClr val="FFFFFF"/>
                </a:solidFill>
              </a:rPr>
              <a:t>.</a:t>
            </a:r>
          </a:p>
          <a:p>
            <a:r>
              <a:rPr lang="en-US" sz="1800" dirty="0">
                <a:solidFill>
                  <a:srgbClr val="FFFFFF"/>
                </a:solidFill>
              </a:rPr>
              <a:t>Ma </a:t>
            </a:r>
            <a:r>
              <a:rPr lang="en-US" sz="1800" dirty="0" err="1">
                <a:solidFill>
                  <a:srgbClr val="FFFFFF"/>
                </a:solidFill>
              </a:rPr>
              <a:t>Weierstrass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possedeva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quel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qualcosa</a:t>
            </a:r>
            <a:r>
              <a:rPr lang="en-US" sz="1800" dirty="0">
                <a:solidFill>
                  <a:srgbClr val="FFFFFF"/>
                </a:solidFill>
              </a:rPr>
              <a:t> in </a:t>
            </a:r>
            <a:r>
              <a:rPr lang="en-US" sz="1800" dirty="0" err="1">
                <a:solidFill>
                  <a:srgbClr val="FFFFFF"/>
                </a:solidFill>
              </a:rPr>
              <a:t>più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che</a:t>
            </a:r>
            <a:r>
              <a:rPr lang="en-US" sz="1800" dirty="0">
                <a:solidFill>
                  <a:srgbClr val="FFFFFF"/>
                </a:solidFill>
              </a:rPr>
              <a:t> lo </a:t>
            </a:r>
            <a:r>
              <a:rPr lang="en-US" sz="1800" dirty="0" err="1">
                <a:solidFill>
                  <a:srgbClr val="FFFFFF"/>
                </a:solidFill>
              </a:rPr>
              <a:t>distingueva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dai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bravi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professori</a:t>
            </a:r>
            <a:r>
              <a:rPr lang="en-US" sz="1800" dirty="0">
                <a:solidFill>
                  <a:srgbClr val="FFFFFF"/>
                </a:solidFill>
              </a:rPr>
              <a:t> di </a:t>
            </a:r>
            <a:r>
              <a:rPr lang="en-US" sz="1800" dirty="0" err="1">
                <a:solidFill>
                  <a:srgbClr val="FFFFFF"/>
                </a:solidFill>
              </a:rPr>
              <a:t>scuola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superiore</a:t>
            </a:r>
            <a:r>
              <a:rPr lang="en-US" sz="1800" dirty="0">
                <a:solidFill>
                  <a:srgbClr val="FFFFFF"/>
                </a:solidFill>
              </a:rPr>
              <a:t>: le sue </a:t>
            </a:r>
            <a:r>
              <a:rPr lang="en-US" sz="1800" dirty="0" err="1">
                <a:solidFill>
                  <a:srgbClr val="FFFFFF"/>
                </a:solidFill>
              </a:rPr>
              <a:t>lezioni</a:t>
            </a:r>
            <a:r>
              <a:rPr lang="en-US" sz="1800" dirty="0">
                <a:solidFill>
                  <a:srgbClr val="FFFFFF"/>
                </a:solidFill>
              </a:rPr>
              <a:t> non solo </a:t>
            </a:r>
            <a:r>
              <a:rPr lang="en-US" sz="1800" dirty="0" err="1">
                <a:solidFill>
                  <a:srgbClr val="FFFFFF"/>
                </a:solidFill>
              </a:rPr>
              <a:t>erano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veri</a:t>
            </a:r>
            <a:r>
              <a:rPr lang="en-US" sz="1800" dirty="0">
                <a:solidFill>
                  <a:srgbClr val="FFFFFF"/>
                </a:solidFill>
              </a:rPr>
              <a:t> e </a:t>
            </a:r>
            <a:r>
              <a:rPr lang="en-US" sz="1800" dirty="0" err="1">
                <a:solidFill>
                  <a:srgbClr val="FFFFFF"/>
                </a:solidFill>
              </a:rPr>
              <a:t>propri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modelli</a:t>
            </a:r>
            <a:r>
              <a:rPr lang="en-US" sz="1800" dirty="0">
                <a:solidFill>
                  <a:srgbClr val="FFFFFF"/>
                </a:solidFill>
              </a:rPr>
              <a:t> di </a:t>
            </a:r>
            <a:r>
              <a:rPr lang="en-US" sz="1800" dirty="0" err="1">
                <a:solidFill>
                  <a:srgbClr val="FFFFFF"/>
                </a:solidFill>
              </a:rPr>
              <a:t>perfezione</a:t>
            </a:r>
            <a:r>
              <a:rPr lang="en-US" sz="1800" dirty="0">
                <a:solidFill>
                  <a:srgbClr val="FFFFFF"/>
                </a:solidFill>
              </a:rPr>
              <a:t>, ma </a:t>
            </a:r>
            <a:r>
              <a:rPr lang="en-US" sz="1800" dirty="0" err="1">
                <a:solidFill>
                  <a:srgbClr val="FFFFFF"/>
                </a:solidFill>
              </a:rPr>
              <a:t>costui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aggiungeva</a:t>
            </a:r>
            <a:r>
              <a:rPr lang="en-US" sz="1800" dirty="0">
                <a:solidFill>
                  <a:srgbClr val="FFFFFF"/>
                </a:solidFill>
              </a:rPr>
              <a:t> un </a:t>
            </a:r>
            <a:r>
              <a:rPr lang="en-US" sz="1800" dirty="0" err="1">
                <a:solidFill>
                  <a:srgbClr val="FFFFFF"/>
                </a:solidFill>
              </a:rPr>
              <a:t>qualcosa</a:t>
            </a:r>
            <a:r>
              <a:rPr lang="en-US" sz="1800" dirty="0">
                <a:solidFill>
                  <a:srgbClr val="FFFFFF"/>
                </a:solidFill>
              </a:rPr>
              <a:t> di </a:t>
            </a:r>
            <a:r>
              <a:rPr lang="en-US" sz="1800" dirty="0" err="1">
                <a:solidFill>
                  <a:srgbClr val="FFFFFF"/>
                </a:solidFill>
              </a:rPr>
              <a:t>impalpabile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che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si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chiama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ispirazione</a:t>
            </a:r>
            <a:r>
              <a:rPr lang="en-US" sz="1800" dirty="0">
                <a:solidFill>
                  <a:srgbClr val="FFFFFF"/>
                </a:solidFill>
              </a:rPr>
              <a:t>.</a:t>
            </a:r>
          </a:p>
          <a:p>
            <a:r>
              <a:rPr lang="en-US" sz="1800" dirty="0" err="1">
                <a:solidFill>
                  <a:srgbClr val="FFFFFF"/>
                </a:solidFill>
              </a:rPr>
              <a:t>Egli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infatti</a:t>
            </a:r>
            <a:r>
              <a:rPr lang="en-US" sz="1800" dirty="0">
                <a:solidFill>
                  <a:srgbClr val="FFFFFF"/>
                </a:solidFill>
              </a:rPr>
              <a:t>, </a:t>
            </a:r>
            <a:r>
              <a:rPr lang="en-US" sz="1800" dirty="0" err="1">
                <a:solidFill>
                  <a:srgbClr val="FFFFFF"/>
                </a:solidFill>
              </a:rPr>
              <a:t>pur</a:t>
            </a:r>
            <a:r>
              <a:rPr lang="en-US" sz="1800" dirty="0">
                <a:solidFill>
                  <a:srgbClr val="FFFFFF"/>
                </a:solidFill>
              </a:rPr>
              <a:t> non </a:t>
            </a:r>
            <a:r>
              <a:rPr lang="en-US" sz="1800" dirty="0" err="1">
                <a:solidFill>
                  <a:srgbClr val="FFFFFF"/>
                </a:solidFill>
              </a:rPr>
              <a:t>lanciandosi</a:t>
            </a:r>
            <a:r>
              <a:rPr lang="en-US" sz="1800" dirty="0">
                <a:solidFill>
                  <a:srgbClr val="FFFFFF"/>
                </a:solidFill>
              </a:rPr>
              <a:t> in </a:t>
            </a:r>
            <a:r>
              <a:rPr lang="en-US" sz="1800" dirty="0" err="1">
                <a:solidFill>
                  <a:srgbClr val="FFFFFF"/>
                </a:solidFill>
              </a:rPr>
              <a:t>orazioni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sulla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sublimità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della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matematica</a:t>
            </a:r>
            <a:r>
              <a:rPr lang="en-US" sz="1800" dirty="0">
                <a:solidFill>
                  <a:srgbClr val="FFFFFF"/>
                </a:solidFill>
              </a:rPr>
              <a:t>, </a:t>
            </a:r>
            <a:r>
              <a:rPr lang="en-US" sz="1800" dirty="0" err="1">
                <a:solidFill>
                  <a:srgbClr val="FFFFFF"/>
                </a:solidFill>
              </a:rPr>
              <a:t>aveva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così</a:t>
            </a:r>
            <a:r>
              <a:rPr lang="en-US" sz="1800" dirty="0">
                <a:solidFill>
                  <a:srgbClr val="FFFFFF"/>
                </a:solidFill>
              </a:rPr>
              <a:t> "</a:t>
            </a:r>
            <a:r>
              <a:rPr lang="en-US" sz="1800" dirty="0" err="1">
                <a:solidFill>
                  <a:srgbClr val="FFFFFF"/>
                </a:solidFill>
              </a:rPr>
              <a:t>stregato</a:t>
            </a:r>
            <a:r>
              <a:rPr lang="en-US" sz="1800" dirty="0">
                <a:solidFill>
                  <a:srgbClr val="FFFFFF"/>
                </a:solidFill>
              </a:rPr>
              <a:t>" </a:t>
            </a:r>
            <a:r>
              <a:rPr lang="en-US" sz="1800" dirty="0" err="1">
                <a:solidFill>
                  <a:srgbClr val="FFFFFF"/>
                </a:solidFill>
              </a:rPr>
              <a:t>i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suoi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studenti</a:t>
            </a:r>
            <a:r>
              <a:rPr lang="en-US" sz="1800" dirty="0">
                <a:solidFill>
                  <a:srgbClr val="FFFFFF"/>
                </a:solidFill>
              </a:rPr>
              <a:t> al punto </a:t>
            </a:r>
            <a:r>
              <a:rPr lang="en-US" sz="1800" dirty="0" err="1">
                <a:solidFill>
                  <a:srgbClr val="FFFFFF"/>
                </a:solidFill>
              </a:rPr>
              <a:t>che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una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percentuale</a:t>
            </a:r>
            <a:r>
              <a:rPr lang="en-US" sz="1800" dirty="0">
                <a:solidFill>
                  <a:srgbClr val="FFFFFF"/>
                </a:solidFill>
              </a:rPr>
              <a:t> molto </a:t>
            </a:r>
            <a:r>
              <a:rPr lang="en-US" sz="1800" dirty="0" err="1">
                <a:solidFill>
                  <a:srgbClr val="FFFFFF"/>
                </a:solidFill>
              </a:rPr>
              <a:t>alta</a:t>
            </a:r>
            <a:r>
              <a:rPr lang="en-US" sz="1800" dirty="0">
                <a:solidFill>
                  <a:srgbClr val="FFFFFF"/>
                </a:solidFill>
              </a:rPr>
              <a:t> di </a:t>
            </a:r>
            <a:r>
              <a:rPr lang="en-US" sz="1800" dirty="0" err="1">
                <a:solidFill>
                  <a:srgbClr val="FFFFFF"/>
                </a:solidFill>
              </a:rPr>
              <a:t>essi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sarebbe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diventata</a:t>
            </a:r>
            <a:r>
              <a:rPr lang="en-US" sz="1800" dirty="0">
                <a:solidFill>
                  <a:srgbClr val="FFFFFF"/>
                </a:solidFill>
              </a:rPr>
              <a:t> un </a:t>
            </a:r>
            <a:r>
              <a:rPr lang="en-US" sz="1800" dirty="0" err="1">
                <a:solidFill>
                  <a:srgbClr val="FFFFFF"/>
                </a:solidFill>
              </a:rPr>
              <a:t>vero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matematico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creativo</a:t>
            </a:r>
            <a:r>
              <a:rPr lang="en-US" sz="1800" dirty="0">
                <a:solidFill>
                  <a:srgbClr val="FFFFFF"/>
                </a:solidFill>
              </a:rPr>
              <a:t>.</a:t>
            </a:r>
          </a:p>
          <a:p>
            <a:r>
              <a:rPr lang="en-US" sz="1800" dirty="0">
                <a:solidFill>
                  <a:srgbClr val="FFFFFF"/>
                </a:solidFill>
              </a:rPr>
              <a:t>Se non ci </a:t>
            </a:r>
            <a:r>
              <a:rPr lang="en-US" sz="1800" dirty="0" err="1">
                <a:solidFill>
                  <a:srgbClr val="FFFFFF"/>
                </a:solidFill>
              </a:rPr>
              <a:t>credete</a:t>
            </a:r>
            <a:r>
              <a:rPr lang="en-US" sz="1800" dirty="0">
                <a:solidFill>
                  <a:srgbClr val="FFFFFF"/>
                </a:solidFill>
              </a:rPr>
              <a:t>, è </a:t>
            </a:r>
            <a:r>
              <a:rPr lang="en-US" sz="1800" dirty="0" err="1">
                <a:solidFill>
                  <a:srgbClr val="FFFFFF"/>
                </a:solidFill>
              </a:rPr>
              <a:t>sufficiente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guardare</a:t>
            </a:r>
            <a:r>
              <a:rPr lang="en-US" sz="1800" dirty="0">
                <a:solidFill>
                  <a:srgbClr val="FFFFFF"/>
                </a:solidFill>
              </a:rPr>
              <a:t> la </a:t>
            </a:r>
            <a:r>
              <a:rPr lang="en-US" sz="1800" dirty="0" err="1">
                <a:solidFill>
                  <a:srgbClr val="FFFFFF"/>
                </a:solidFill>
              </a:rPr>
              <a:t>lista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dei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suoi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allievi</a:t>
            </a:r>
            <a:r>
              <a:rPr lang="en-US" sz="1800" dirty="0">
                <a:solidFill>
                  <a:srgbClr val="FFFFFF"/>
                </a:solidFill>
              </a:rPr>
              <a:t> : Georg Cantor, Felix Klein, Sophus Lie, Hermann </a:t>
            </a:r>
            <a:r>
              <a:rPr lang="en-US" sz="1800" dirty="0" err="1">
                <a:solidFill>
                  <a:srgbClr val="FFFFFF"/>
                </a:solidFill>
              </a:rPr>
              <a:t>Minkowski</a:t>
            </a:r>
            <a:r>
              <a:rPr lang="en-US" sz="1800" dirty="0">
                <a:solidFill>
                  <a:srgbClr val="FFFFFF"/>
                </a:solidFill>
              </a:rPr>
              <a:t>, </a:t>
            </a:r>
            <a:r>
              <a:rPr lang="en-US" sz="1800" dirty="0" err="1">
                <a:solidFill>
                  <a:srgbClr val="FFFFFF"/>
                </a:solidFill>
              </a:rPr>
              <a:t>Gösta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Mittag</a:t>
            </a:r>
            <a:r>
              <a:rPr lang="en-US" sz="1800" dirty="0">
                <a:solidFill>
                  <a:srgbClr val="FFFFFF"/>
                </a:solidFill>
              </a:rPr>
              <a:t>-Leffler e </a:t>
            </a:r>
            <a:r>
              <a:rPr lang="en-US" sz="1800" dirty="0" err="1">
                <a:solidFill>
                  <a:srgbClr val="FFFFFF"/>
                </a:solidFill>
              </a:rPr>
              <a:t>persino</a:t>
            </a:r>
            <a:r>
              <a:rPr lang="en-US" sz="1800" dirty="0">
                <a:solidFill>
                  <a:srgbClr val="FFFFFF"/>
                </a:solidFill>
              </a:rPr>
              <a:t> uno </a:t>
            </a:r>
            <a:r>
              <a:rPr lang="en-US" sz="1800" dirty="0" err="1">
                <a:solidFill>
                  <a:srgbClr val="FFFFFF"/>
                </a:solidFill>
              </a:rPr>
              <a:t>straordinario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talento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femminile</a:t>
            </a:r>
            <a:r>
              <a:rPr lang="en-US" sz="1800" dirty="0">
                <a:solidFill>
                  <a:srgbClr val="FFFFFF"/>
                </a:solidFill>
              </a:rPr>
              <a:t>, </a:t>
            </a:r>
            <a:r>
              <a:rPr lang="en-US" sz="1800" dirty="0" err="1">
                <a:solidFill>
                  <a:srgbClr val="FFFFFF"/>
                </a:solidFill>
              </a:rPr>
              <a:t>Sof'ja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Vasil'evna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Kovalevskaja</a:t>
            </a:r>
            <a:r>
              <a:rPr lang="en-US" sz="1800" dirty="0">
                <a:solidFill>
                  <a:srgbClr val="FFFFFF"/>
                </a:solidFill>
              </a:rPr>
              <a:t>. </a:t>
            </a:r>
          </a:p>
          <a:p>
            <a:endParaRPr lang="en-US" sz="13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3933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69 0 0.125 0.056 0.125 0.125 C 0.125 0.194 0.069 0.25 0 0.25 C -0.069 0.25 -0.125 0.194 -0.125 0.125 C -0.125 0.056 -0.069 0 0 0 Z" pathEditMode="relative" ptsTypes="">
                                      <p:cBhvr>
                                        <p:cTn id="19" dur="2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A632CA8-8954-098C-23A0-45AB4A6DF3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5200" dirty="0"/>
              <a:t> Gli ultimi anni 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B4FAC30-2D26-F596-62E4-E2D89445BE8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it-IT" sz="2000" dirty="0"/>
              <a:t> Nel 1885 si decise di istituire una commissione incaricata di pubblicare le sue opere complete, con l'aiuto degli studenti e dei loro appunti di corso. </a:t>
            </a:r>
            <a:r>
              <a:rPr lang="it-IT" sz="2000" dirty="0" err="1"/>
              <a:t>Weierstrass</a:t>
            </a:r>
            <a:r>
              <a:rPr lang="it-IT" sz="2000" dirty="0"/>
              <a:t> si assicura che la loro pubblicazione presenti tutte le garanzie di completezza e accuratezza. Per lui, la cosa più importante non è che sia l'autore, o anche che sia citato, </a:t>
            </a:r>
            <a:r>
              <a:rPr lang="it-IT" sz="2000" b="1" dirty="0"/>
              <a:t>ma che contribuisca al progresso della conoscenza</a:t>
            </a:r>
            <a:r>
              <a:rPr lang="it-IT" sz="2000" dirty="0"/>
              <a:t>. </a:t>
            </a:r>
          </a:p>
          <a:p>
            <a:pPr marL="0" indent="0">
              <a:buNone/>
            </a:pPr>
            <a:r>
              <a:rPr lang="it-IT" sz="2000" dirty="0"/>
              <a:t>Il primo volume apparve nel 1894 e il secondo nel 1895, poco prima della sua morte. I successivi cinque volumi apparvero tra il 1902 e il 1927, grazie agli sforzi dei suoi discepoli Johannes </a:t>
            </a:r>
            <a:r>
              <a:rPr lang="it-IT" sz="2000" dirty="0" err="1"/>
              <a:t>Knoblauch</a:t>
            </a:r>
            <a:r>
              <a:rPr lang="it-IT" sz="2000" dirty="0"/>
              <a:t> (1855-1915) e Georg </a:t>
            </a:r>
            <a:r>
              <a:rPr lang="it-IT" sz="2000" dirty="0" err="1"/>
              <a:t>Hettner</a:t>
            </a:r>
            <a:r>
              <a:rPr lang="it-IT" sz="2000" dirty="0"/>
              <a:t> (1854-1914). Le sue opere complete sono state ristampate nel 1967.</a:t>
            </a:r>
          </a:p>
          <a:p>
            <a:pPr marL="0" indent="0">
              <a:buNone/>
            </a:pPr>
            <a:r>
              <a:rPr lang="it-IT" sz="2000" b="1" dirty="0"/>
              <a:t>Continuò a tenere lezioni all'università anche dopo che la sua malattia lo aveva ridotto su una sedia a rotelle. Morì di polmonite nel 1897.</a:t>
            </a:r>
          </a:p>
          <a:p>
            <a:pPr marL="0" indent="0">
              <a:buNone/>
            </a:pPr>
            <a:r>
              <a:rPr lang="it-IT" sz="2000" b="1" dirty="0"/>
              <a:t>Dopo la sua morte tutti i suoi scritti e le sue opere furono raccolti in sette volumi a Berlino nel 1903.</a:t>
            </a:r>
          </a:p>
          <a:p>
            <a:endParaRPr lang="it-IT" sz="1400" dirty="0"/>
          </a:p>
        </p:txBody>
      </p:sp>
      <p:pic>
        <p:nvPicPr>
          <p:cNvPr id="10" name="Segnaposto contenuto 9" descr="Immagine che contiene testo, uomo, persona, indossando&#10;&#10;Descrizione generata automaticamente">
            <a:extLst>
              <a:ext uri="{FF2B5EF4-FFF2-40B4-BE49-F238E27FC236}">
                <a16:creationId xmlns:a16="http://schemas.microsoft.com/office/drawing/2014/main" id="{E32FC286-5823-08C0-B5AC-9ECD9653A38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5500" y="1854994"/>
            <a:ext cx="3175000" cy="4292600"/>
          </a:xfrm>
        </p:spPr>
      </p:pic>
      <p:pic>
        <p:nvPicPr>
          <p:cNvPr id="6" name="Elemento grafico 5" descr="Miglioramento costante con riempimento a tinta unita">
            <a:extLst>
              <a:ext uri="{FF2B5EF4-FFF2-40B4-BE49-F238E27FC236}">
                <a16:creationId xmlns:a16="http://schemas.microsoft.com/office/drawing/2014/main" id="{48B303A0-47B8-A115-B47C-A831AC5665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86350" y="570706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1576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7">
            <a:extLst>
              <a:ext uri="{FF2B5EF4-FFF2-40B4-BE49-F238E27FC236}">
                <a16:creationId xmlns:a16="http://schemas.microsoft.com/office/drawing/2014/main" id="{17718681-A12E-49D6-9925-DD7C68176D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9">
            <a:extLst>
              <a:ext uri="{FF2B5EF4-FFF2-40B4-BE49-F238E27FC236}">
                <a16:creationId xmlns:a16="http://schemas.microsoft.com/office/drawing/2014/main" id="{FBD77573-9EF2-4C35-8285-A1CF6FBB0E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5511704" cy="6858000"/>
          </a:xfrm>
          <a:custGeom>
            <a:avLst/>
            <a:gdLst>
              <a:gd name="connsiteX0" fmla="*/ 5511704 w 5511704"/>
              <a:gd name="connsiteY0" fmla="*/ 0 h 6886576"/>
              <a:gd name="connsiteX1" fmla="*/ 1008599 w 5511704"/>
              <a:gd name="connsiteY1" fmla="*/ 0 h 6886576"/>
              <a:gd name="connsiteX2" fmla="*/ 1310975 w 5511704"/>
              <a:gd name="connsiteY2" fmla="*/ 110728 h 6886576"/>
              <a:gd name="connsiteX3" fmla="*/ 1267362 w 5511704"/>
              <a:gd name="connsiteY3" fmla="*/ 135731 h 6886576"/>
              <a:gd name="connsiteX4" fmla="*/ 1005692 w 5511704"/>
              <a:gd name="connsiteY4" fmla="*/ 71437 h 6886576"/>
              <a:gd name="connsiteX5" fmla="*/ 953358 w 5511704"/>
              <a:gd name="connsiteY5" fmla="*/ 89297 h 6886576"/>
              <a:gd name="connsiteX6" fmla="*/ 979525 w 5511704"/>
              <a:gd name="connsiteY6" fmla="*/ 164307 h 6886576"/>
              <a:gd name="connsiteX7" fmla="*/ 1092915 w 5511704"/>
              <a:gd name="connsiteY7" fmla="*/ 192882 h 6886576"/>
              <a:gd name="connsiteX8" fmla="*/ 1270270 w 5511704"/>
              <a:gd name="connsiteY8" fmla="*/ 375047 h 6886576"/>
              <a:gd name="connsiteX9" fmla="*/ 1002784 w 5511704"/>
              <a:gd name="connsiteY9" fmla="*/ 353615 h 6886576"/>
              <a:gd name="connsiteX10" fmla="*/ 956265 w 5511704"/>
              <a:gd name="connsiteY10" fmla="*/ 396479 h 6886576"/>
              <a:gd name="connsiteX11" fmla="*/ 938820 w 5511704"/>
              <a:gd name="connsiteY11" fmla="*/ 453629 h 6886576"/>
              <a:gd name="connsiteX12" fmla="*/ 860319 w 5511704"/>
              <a:gd name="connsiteY12" fmla="*/ 360759 h 6886576"/>
              <a:gd name="connsiteX13" fmla="*/ 793447 w 5511704"/>
              <a:gd name="connsiteY13" fmla="*/ 335757 h 6886576"/>
              <a:gd name="connsiteX14" fmla="*/ 773095 w 5511704"/>
              <a:gd name="connsiteY14" fmla="*/ 417910 h 6886576"/>
              <a:gd name="connsiteX15" fmla="*/ 834151 w 5511704"/>
              <a:gd name="connsiteY15" fmla="*/ 507206 h 6886576"/>
              <a:gd name="connsiteX16" fmla="*/ 996969 w 5511704"/>
              <a:gd name="connsiteY16" fmla="*/ 560785 h 6886576"/>
              <a:gd name="connsiteX17" fmla="*/ 822522 w 5511704"/>
              <a:gd name="connsiteY17" fmla="*/ 560785 h 6886576"/>
              <a:gd name="connsiteX18" fmla="*/ 621908 w 5511704"/>
              <a:gd name="connsiteY18" fmla="*/ 525066 h 6886576"/>
              <a:gd name="connsiteX19" fmla="*/ 409664 w 5511704"/>
              <a:gd name="connsiteY19" fmla="*/ 535781 h 6886576"/>
              <a:gd name="connsiteX20" fmla="*/ 209049 w 5511704"/>
              <a:gd name="connsiteY20" fmla="*/ 464344 h 6886576"/>
              <a:gd name="connsiteX21" fmla="*/ 5527 w 5511704"/>
              <a:gd name="connsiteY21" fmla="*/ 467916 h 6886576"/>
              <a:gd name="connsiteX22" fmla="*/ 906838 w 5511704"/>
              <a:gd name="connsiteY22" fmla="*/ 914400 h 6886576"/>
              <a:gd name="connsiteX23" fmla="*/ 863226 w 5511704"/>
              <a:gd name="connsiteY23" fmla="*/ 925116 h 6886576"/>
              <a:gd name="connsiteX24" fmla="*/ 805077 w 5511704"/>
              <a:gd name="connsiteY24" fmla="*/ 953691 h 6886576"/>
              <a:gd name="connsiteX25" fmla="*/ 848689 w 5511704"/>
              <a:gd name="connsiteY25" fmla="*/ 1010841 h 6886576"/>
              <a:gd name="connsiteX26" fmla="*/ 1084193 w 5511704"/>
              <a:gd name="connsiteY26" fmla="*/ 1117997 h 6886576"/>
              <a:gd name="connsiteX27" fmla="*/ 1142342 w 5511704"/>
              <a:gd name="connsiteY27" fmla="*/ 1225153 h 6886576"/>
              <a:gd name="connsiteX28" fmla="*/ 1069655 w 5511704"/>
              <a:gd name="connsiteY28" fmla="*/ 1214438 h 6886576"/>
              <a:gd name="connsiteX29" fmla="*/ 1005692 w 5511704"/>
              <a:gd name="connsiteY29" fmla="*/ 1235869 h 6886576"/>
              <a:gd name="connsiteX30" fmla="*/ 1031858 w 5511704"/>
              <a:gd name="connsiteY30" fmla="*/ 1371600 h 6886576"/>
              <a:gd name="connsiteX31" fmla="*/ 1366216 w 5511704"/>
              <a:gd name="connsiteY31" fmla="*/ 1546622 h 6886576"/>
              <a:gd name="connsiteX32" fmla="*/ 1395290 w 5511704"/>
              <a:gd name="connsiteY32" fmla="*/ 1603772 h 6886576"/>
              <a:gd name="connsiteX33" fmla="*/ 1354586 w 5511704"/>
              <a:gd name="connsiteY33" fmla="*/ 1643063 h 6886576"/>
              <a:gd name="connsiteX34" fmla="*/ 1247011 w 5511704"/>
              <a:gd name="connsiteY34" fmla="*/ 1664494 h 6886576"/>
              <a:gd name="connsiteX35" fmla="*/ 1398198 w 5511704"/>
              <a:gd name="connsiteY35" fmla="*/ 1857375 h 6886576"/>
              <a:gd name="connsiteX36" fmla="*/ 1453440 w 5511704"/>
              <a:gd name="connsiteY36" fmla="*/ 1910954 h 6886576"/>
              <a:gd name="connsiteX37" fmla="*/ 1549386 w 5511704"/>
              <a:gd name="connsiteY37" fmla="*/ 1993106 h 6886576"/>
              <a:gd name="connsiteX38" fmla="*/ 1549386 w 5511704"/>
              <a:gd name="connsiteY38" fmla="*/ 2021681 h 6886576"/>
              <a:gd name="connsiteX39" fmla="*/ 1421458 w 5511704"/>
              <a:gd name="connsiteY39" fmla="*/ 2110978 h 6886576"/>
              <a:gd name="connsiteX40" fmla="*/ 1188861 w 5511704"/>
              <a:gd name="connsiteY40" fmla="*/ 2085976 h 6886576"/>
              <a:gd name="connsiteX41" fmla="*/ 1531941 w 5511704"/>
              <a:gd name="connsiteY41" fmla="*/ 2218135 h 6886576"/>
              <a:gd name="connsiteX42" fmla="*/ 421293 w 5511704"/>
              <a:gd name="connsiteY42" fmla="*/ 1900238 h 6886576"/>
              <a:gd name="connsiteX43" fmla="*/ 491072 w 5511704"/>
              <a:gd name="connsiteY43" fmla="*/ 1982391 h 6886576"/>
              <a:gd name="connsiteX44" fmla="*/ 880671 w 5511704"/>
              <a:gd name="connsiteY44" fmla="*/ 2200276 h 6886576"/>
              <a:gd name="connsiteX45" fmla="*/ 991154 w 5511704"/>
              <a:gd name="connsiteY45" fmla="*/ 2336007 h 6886576"/>
              <a:gd name="connsiteX46" fmla="*/ 1107453 w 5511704"/>
              <a:gd name="connsiteY46" fmla="*/ 2411016 h 6886576"/>
              <a:gd name="connsiteX47" fmla="*/ 1270270 w 5511704"/>
              <a:gd name="connsiteY47" fmla="*/ 2411016 h 6886576"/>
              <a:gd name="connsiteX48" fmla="*/ 1386568 w 5511704"/>
              <a:gd name="connsiteY48" fmla="*/ 2528889 h 6886576"/>
              <a:gd name="connsiteX49" fmla="*/ 1267362 w 5511704"/>
              <a:gd name="connsiteY49" fmla="*/ 2553891 h 6886576"/>
              <a:gd name="connsiteX50" fmla="*/ 1127805 w 5511704"/>
              <a:gd name="connsiteY50" fmla="*/ 2536032 h 6886576"/>
              <a:gd name="connsiteX51" fmla="*/ 970802 w 5511704"/>
              <a:gd name="connsiteY51" fmla="*/ 2575322 h 6886576"/>
              <a:gd name="connsiteX52" fmla="*/ 825429 w 5511704"/>
              <a:gd name="connsiteY52" fmla="*/ 2543176 h 6886576"/>
              <a:gd name="connsiteX53" fmla="*/ 650982 w 5511704"/>
              <a:gd name="connsiteY53" fmla="*/ 2564607 h 6886576"/>
              <a:gd name="connsiteX54" fmla="*/ 595740 w 5511704"/>
              <a:gd name="connsiteY54" fmla="*/ 2703909 h 6886576"/>
              <a:gd name="connsiteX55" fmla="*/ 578296 w 5511704"/>
              <a:gd name="connsiteY55" fmla="*/ 2714626 h 6886576"/>
              <a:gd name="connsiteX56" fmla="*/ 255568 w 5511704"/>
              <a:gd name="connsiteY56" fmla="*/ 2936081 h 6886576"/>
              <a:gd name="connsiteX57" fmla="*/ 165437 w 5511704"/>
              <a:gd name="connsiteY57" fmla="*/ 2953941 h 6886576"/>
              <a:gd name="connsiteX58" fmla="*/ 697501 w 5511704"/>
              <a:gd name="connsiteY58" fmla="*/ 3343275 h 6886576"/>
              <a:gd name="connsiteX59" fmla="*/ 339884 w 5511704"/>
              <a:gd name="connsiteY59" fmla="*/ 3243263 h 6886576"/>
              <a:gd name="connsiteX60" fmla="*/ 290458 w 5511704"/>
              <a:gd name="connsiteY60" fmla="*/ 3407569 h 6886576"/>
              <a:gd name="connsiteX61" fmla="*/ 459090 w 5511704"/>
              <a:gd name="connsiteY61" fmla="*/ 3554016 h 6886576"/>
              <a:gd name="connsiteX62" fmla="*/ 520147 w 5511704"/>
              <a:gd name="connsiteY62" fmla="*/ 3843338 h 6886576"/>
              <a:gd name="connsiteX63" fmla="*/ 491072 w 5511704"/>
              <a:gd name="connsiteY63" fmla="*/ 4107657 h 6886576"/>
              <a:gd name="connsiteX64" fmla="*/ 418386 w 5511704"/>
              <a:gd name="connsiteY64" fmla="*/ 4189810 h 6886576"/>
              <a:gd name="connsiteX65" fmla="*/ 313718 w 5511704"/>
              <a:gd name="connsiteY65" fmla="*/ 4339829 h 6886576"/>
              <a:gd name="connsiteX66" fmla="*/ 249753 w 5511704"/>
              <a:gd name="connsiteY66" fmla="*/ 4432698 h 6886576"/>
              <a:gd name="connsiteX67" fmla="*/ 25879 w 5511704"/>
              <a:gd name="connsiteY67" fmla="*/ 4396979 h 6886576"/>
              <a:gd name="connsiteX68" fmla="*/ 325347 w 5511704"/>
              <a:gd name="connsiteY68" fmla="*/ 4632722 h 6886576"/>
              <a:gd name="connsiteX69" fmla="*/ 84029 w 5511704"/>
              <a:gd name="connsiteY69" fmla="*/ 4604147 h 6886576"/>
              <a:gd name="connsiteX70" fmla="*/ 5527 w 5511704"/>
              <a:gd name="connsiteY70" fmla="*/ 4622007 h 6886576"/>
              <a:gd name="connsiteX71" fmla="*/ 49139 w 5511704"/>
              <a:gd name="connsiteY71" fmla="*/ 4697016 h 6886576"/>
              <a:gd name="connsiteX72" fmla="*/ 226494 w 5511704"/>
              <a:gd name="connsiteY72" fmla="*/ 4825604 h 6886576"/>
              <a:gd name="connsiteX73" fmla="*/ 592833 w 5511704"/>
              <a:gd name="connsiteY73" fmla="*/ 5175647 h 6886576"/>
              <a:gd name="connsiteX74" fmla="*/ 238123 w 5511704"/>
              <a:gd name="connsiteY74" fmla="*/ 5014913 h 6886576"/>
              <a:gd name="connsiteX75" fmla="*/ 610278 w 5511704"/>
              <a:gd name="connsiteY75" fmla="*/ 5375673 h 6886576"/>
              <a:gd name="connsiteX76" fmla="*/ 691686 w 5511704"/>
              <a:gd name="connsiteY76" fmla="*/ 5497116 h 6886576"/>
              <a:gd name="connsiteX77" fmla="*/ 860319 w 5511704"/>
              <a:gd name="connsiteY77" fmla="*/ 5793582 h 6886576"/>
              <a:gd name="connsiteX78" fmla="*/ 851597 w 5511704"/>
              <a:gd name="connsiteY78" fmla="*/ 5825729 h 6886576"/>
              <a:gd name="connsiteX79" fmla="*/ 659704 w 5511704"/>
              <a:gd name="connsiteY79" fmla="*/ 5779295 h 6886576"/>
              <a:gd name="connsiteX80" fmla="*/ 909746 w 5511704"/>
              <a:gd name="connsiteY80" fmla="*/ 6029326 h 6886576"/>
              <a:gd name="connsiteX81" fmla="*/ 1168509 w 5511704"/>
              <a:gd name="connsiteY81" fmla="*/ 6222207 h 6886576"/>
              <a:gd name="connsiteX82" fmla="*/ 985339 w 5511704"/>
              <a:gd name="connsiteY82" fmla="*/ 6193632 h 6886576"/>
              <a:gd name="connsiteX83" fmla="*/ 732391 w 5511704"/>
              <a:gd name="connsiteY83" fmla="*/ 6082904 h 6886576"/>
              <a:gd name="connsiteX84" fmla="*/ 645167 w 5511704"/>
              <a:gd name="connsiteY84" fmla="*/ 6125766 h 6886576"/>
              <a:gd name="connsiteX85" fmla="*/ 883579 w 5511704"/>
              <a:gd name="connsiteY85" fmla="*/ 6307932 h 6886576"/>
              <a:gd name="connsiteX86" fmla="*/ 1020229 w 5511704"/>
              <a:gd name="connsiteY86" fmla="*/ 6393657 h 6886576"/>
              <a:gd name="connsiteX87" fmla="*/ 1075471 w 5511704"/>
              <a:gd name="connsiteY87" fmla="*/ 6457950 h 6886576"/>
              <a:gd name="connsiteX88" fmla="*/ 1232473 w 5511704"/>
              <a:gd name="connsiteY88" fmla="*/ 6686551 h 6886576"/>
              <a:gd name="connsiteX89" fmla="*/ 1592997 w 5511704"/>
              <a:gd name="connsiteY89" fmla="*/ 6886576 h 6886576"/>
              <a:gd name="connsiteX90" fmla="*/ 5511704 w 5511704"/>
              <a:gd name="connsiteY90" fmla="*/ 6886576 h 6886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5511704" h="6886576">
                <a:moveTo>
                  <a:pt x="5511704" y="0"/>
                </a:moveTo>
                <a:lnTo>
                  <a:pt x="1008599" y="0"/>
                </a:lnTo>
                <a:cubicBezTo>
                  <a:pt x="1110360" y="35719"/>
                  <a:pt x="1209214" y="78581"/>
                  <a:pt x="1310975" y="110728"/>
                </a:cubicBezTo>
                <a:cubicBezTo>
                  <a:pt x="1296437" y="146447"/>
                  <a:pt x="1281900" y="139303"/>
                  <a:pt x="1267362" y="135731"/>
                </a:cubicBezTo>
                <a:cubicBezTo>
                  <a:pt x="1180139" y="121445"/>
                  <a:pt x="1090008" y="110728"/>
                  <a:pt x="1005692" y="71437"/>
                </a:cubicBezTo>
                <a:cubicBezTo>
                  <a:pt x="985339" y="64294"/>
                  <a:pt x="962080" y="64294"/>
                  <a:pt x="953358" y="89297"/>
                </a:cubicBezTo>
                <a:cubicBezTo>
                  <a:pt x="938820" y="125016"/>
                  <a:pt x="959172" y="146447"/>
                  <a:pt x="979525" y="164307"/>
                </a:cubicBezTo>
                <a:cubicBezTo>
                  <a:pt x="1014414" y="196453"/>
                  <a:pt x="1055118" y="189310"/>
                  <a:pt x="1092915" y="192882"/>
                </a:cubicBezTo>
                <a:cubicBezTo>
                  <a:pt x="1197583" y="210741"/>
                  <a:pt x="1247011" y="260747"/>
                  <a:pt x="1270270" y="375047"/>
                </a:cubicBezTo>
                <a:cubicBezTo>
                  <a:pt x="1180139" y="328613"/>
                  <a:pt x="1090008" y="385763"/>
                  <a:pt x="1002784" y="353615"/>
                </a:cubicBezTo>
                <a:cubicBezTo>
                  <a:pt x="979525" y="346472"/>
                  <a:pt x="944635" y="357188"/>
                  <a:pt x="956265" y="396479"/>
                </a:cubicBezTo>
                <a:cubicBezTo>
                  <a:pt x="967894" y="432198"/>
                  <a:pt x="1005692" y="460772"/>
                  <a:pt x="938820" y="453629"/>
                </a:cubicBezTo>
                <a:cubicBezTo>
                  <a:pt x="889393" y="450056"/>
                  <a:pt x="874856" y="407194"/>
                  <a:pt x="860319" y="360759"/>
                </a:cubicBezTo>
                <a:cubicBezTo>
                  <a:pt x="848689" y="335757"/>
                  <a:pt x="816707" y="321469"/>
                  <a:pt x="793447" y="335757"/>
                </a:cubicBezTo>
                <a:cubicBezTo>
                  <a:pt x="764373" y="350044"/>
                  <a:pt x="773095" y="389335"/>
                  <a:pt x="773095" y="417910"/>
                </a:cubicBezTo>
                <a:cubicBezTo>
                  <a:pt x="770187" y="471488"/>
                  <a:pt x="793447" y="496491"/>
                  <a:pt x="834151" y="507206"/>
                </a:cubicBezTo>
                <a:cubicBezTo>
                  <a:pt x="883579" y="521494"/>
                  <a:pt x="933005" y="539354"/>
                  <a:pt x="996969" y="560785"/>
                </a:cubicBezTo>
                <a:cubicBezTo>
                  <a:pt x="927190" y="596503"/>
                  <a:pt x="874856" y="589360"/>
                  <a:pt x="822522" y="560785"/>
                </a:cubicBezTo>
                <a:cubicBezTo>
                  <a:pt x="758558" y="528637"/>
                  <a:pt x="674242" y="485775"/>
                  <a:pt x="621908" y="525066"/>
                </a:cubicBezTo>
                <a:cubicBezTo>
                  <a:pt x="543407" y="582216"/>
                  <a:pt x="479443" y="546497"/>
                  <a:pt x="409664" y="535781"/>
                </a:cubicBezTo>
                <a:cubicBezTo>
                  <a:pt x="264290" y="514350"/>
                  <a:pt x="354422" y="482204"/>
                  <a:pt x="209049" y="464344"/>
                </a:cubicBezTo>
                <a:cubicBezTo>
                  <a:pt x="150900" y="457200"/>
                  <a:pt x="89843" y="428625"/>
                  <a:pt x="5527" y="467916"/>
                </a:cubicBezTo>
                <a:cubicBezTo>
                  <a:pt x="386404" y="675085"/>
                  <a:pt x="566666" y="660797"/>
                  <a:pt x="906838" y="914400"/>
                </a:cubicBezTo>
                <a:cubicBezTo>
                  <a:pt x="892301" y="939404"/>
                  <a:pt x="877764" y="928688"/>
                  <a:pt x="863226" y="925116"/>
                </a:cubicBezTo>
                <a:cubicBezTo>
                  <a:pt x="839967" y="921544"/>
                  <a:pt x="810892" y="907256"/>
                  <a:pt x="805077" y="953691"/>
                </a:cubicBezTo>
                <a:cubicBezTo>
                  <a:pt x="802169" y="989410"/>
                  <a:pt x="819615" y="1007269"/>
                  <a:pt x="848689" y="1010841"/>
                </a:cubicBezTo>
                <a:cubicBezTo>
                  <a:pt x="933005" y="1025129"/>
                  <a:pt x="1008599" y="1075135"/>
                  <a:pt x="1084193" y="1117997"/>
                </a:cubicBezTo>
                <a:cubicBezTo>
                  <a:pt x="1119082" y="1135857"/>
                  <a:pt x="1156879" y="1160860"/>
                  <a:pt x="1142342" y="1225153"/>
                </a:cubicBezTo>
                <a:cubicBezTo>
                  <a:pt x="1113268" y="1243013"/>
                  <a:pt x="1092915" y="1218009"/>
                  <a:pt x="1069655" y="1214438"/>
                </a:cubicBezTo>
                <a:cubicBezTo>
                  <a:pt x="1046396" y="1210866"/>
                  <a:pt x="991154" y="1225153"/>
                  <a:pt x="1005692" y="1235869"/>
                </a:cubicBezTo>
                <a:cubicBezTo>
                  <a:pt x="1072563" y="1275159"/>
                  <a:pt x="950450" y="1371600"/>
                  <a:pt x="1031858" y="1371600"/>
                </a:cubicBezTo>
                <a:cubicBezTo>
                  <a:pt x="1165601" y="1371600"/>
                  <a:pt x="1238288" y="1543050"/>
                  <a:pt x="1366216" y="1546622"/>
                </a:cubicBezTo>
                <a:cubicBezTo>
                  <a:pt x="1386568" y="1546622"/>
                  <a:pt x="1395290" y="1578770"/>
                  <a:pt x="1395290" y="1603772"/>
                </a:cubicBezTo>
                <a:cubicBezTo>
                  <a:pt x="1395290" y="1635920"/>
                  <a:pt x="1374939" y="1639491"/>
                  <a:pt x="1354586" y="1643063"/>
                </a:cubicBezTo>
                <a:cubicBezTo>
                  <a:pt x="1322604" y="1646635"/>
                  <a:pt x="1287715" y="1603772"/>
                  <a:pt x="1247011" y="1664494"/>
                </a:cubicBezTo>
                <a:cubicBezTo>
                  <a:pt x="1322604" y="1700213"/>
                  <a:pt x="1401105" y="1735932"/>
                  <a:pt x="1398198" y="1857375"/>
                </a:cubicBezTo>
                <a:cubicBezTo>
                  <a:pt x="1398198" y="1889523"/>
                  <a:pt x="1430180" y="1903810"/>
                  <a:pt x="1453440" y="1910954"/>
                </a:cubicBezTo>
                <a:cubicBezTo>
                  <a:pt x="1494144" y="1925241"/>
                  <a:pt x="1526126" y="1946673"/>
                  <a:pt x="1549386" y="1993106"/>
                </a:cubicBezTo>
                <a:cubicBezTo>
                  <a:pt x="1549386" y="2003822"/>
                  <a:pt x="1549386" y="2010966"/>
                  <a:pt x="1549386" y="2021681"/>
                </a:cubicBezTo>
                <a:cubicBezTo>
                  <a:pt x="1543571" y="2132410"/>
                  <a:pt x="1485422" y="2128838"/>
                  <a:pt x="1421458" y="2110978"/>
                </a:cubicBezTo>
                <a:cubicBezTo>
                  <a:pt x="1345864" y="2089547"/>
                  <a:pt x="1270270" y="2046685"/>
                  <a:pt x="1188861" y="2085976"/>
                </a:cubicBezTo>
                <a:cubicBezTo>
                  <a:pt x="1302252" y="2139554"/>
                  <a:pt x="1427272" y="2143126"/>
                  <a:pt x="1531941" y="2218135"/>
                </a:cubicBezTo>
                <a:cubicBezTo>
                  <a:pt x="1142342" y="2232422"/>
                  <a:pt x="799262" y="1993106"/>
                  <a:pt x="421293" y="1900238"/>
                </a:cubicBezTo>
                <a:cubicBezTo>
                  <a:pt x="432923" y="1960960"/>
                  <a:pt x="464905" y="1975247"/>
                  <a:pt x="491072" y="1982391"/>
                </a:cubicBezTo>
                <a:cubicBezTo>
                  <a:pt x="630630" y="2028825"/>
                  <a:pt x="752743" y="2121695"/>
                  <a:pt x="880671" y="2200276"/>
                </a:cubicBezTo>
                <a:cubicBezTo>
                  <a:pt x="933005" y="2232422"/>
                  <a:pt x="970802" y="2268142"/>
                  <a:pt x="991154" y="2336007"/>
                </a:cubicBezTo>
                <a:cubicBezTo>
                  <a:pt x="1008599" y="2400300"/>
                  <a:pt x="1043489" y="2428875"/>
                  <a:pt x="1107453" y="2411016"/>
                </a:cubicBezTo>
                <a:cubicBezTo>
                  <a:pt x="1159787" y="2396729"/>
                  <a:pt x="1215029" y="2403873"/>
                  <a:pt x="1270270" y="2411016"/>
                </a:cubicBezTo>
                <a:cubicBezTo>
                  <a:pt x="1331326" y="2418160"/>
                  <a:pt x="1401105" y="2489597"/>
                  <a:pt x="1386568" y="2528889"/>
                </a:cubicBezTo>
                <a:cubicBezTo>
                  <a:pt x="1357494" y="2593182"/>
                  <a:pt x="1308067" y="2561035"/>
                  <a:pt x="1267362" y="2553891"/>
                </a:cubicBezTo>
                <a:cubicBezTo>
                  <a:pt x="1217936" y="2546748"/>
                  <a:pt x="1127805" y="2528889"/>
                  <a:pt x="1127805" y="2536032"/>
                </a:cubicBezTo>
                <a:cubicBezTo>
                  <a:pt x="1095822" y="2696766"/>
                  <a:pt x="1023136" y="2575322"/>
                  <a:pt x="970802" y="2575322"/>
                </a:cubicBezTo>
                <a:cubicBezTo>
                  <a:pt x="921375" y="2575322"/>
                  <a:pt x="871949" y="2557463"/>
                  <a:pt x="825429" y="2543176"/>
                </a:cubicBezTo>
                <a:cubicBezTo>
                  <a:pt x="764373" y="2525316"/>
                  <a:pt x="709132" y="2557463"/>
                  <a:pt x="650982" y="2564607"/>
                </a:cubicBezTo>
                <a:cubicBezTo>
                  <a:pt x="598648" y="2571751"/>
                  <a:pt x="627722" y="2664620"/>
                  <a:pt x="595740" y="2703909"/>
                </a:cubicBezTo>
                <a:cubicBezTo>
                  <a:pt x="589926" y="2714626"/>
                  <a:pt x="584111" y="2714626"/>
                  <a:pt x="578296" y="2714626"/>
                </a:cubicBezTo>
                <a:cubicBezTo>
                  <a:pt x="560851" y="2993232"/>
                  <a:pt x="255568" y="2925366"/>
                  <a:pt x="255568" y="2936081"/>
                </a:cubicBezTo>
                <a:cubicBezTo>
                  <a:pt x="229401" y="2953941"/>
                  <a:pt x="197419" y="2911079"/>
                  <a:pt x="165437" y="2953941"/>
                </a:cubicBezTo>
                <a:cubicBezTo>
                  <a:pt x="302087" y="3150394"/>
                  <a:pt x="511425" y="3196828"/>
                  <a:pt x="697501" y="3343275"/>
                </a:cubicBezTo>
                <a:cubicBezTo>
                  <a:pt x="543407" y="3393282"/>
                  <a:pt x="453275" y="3221832"/>
                  <a:pt x="339884" y="3243263"/>
                </a:cubicBezTo>
                <a:cubicBezTo>
                  <a:pt x="284643" y="3296842"/>
                  <a:pt x="450368" y="3382566"/>
                  <a:pt x="290458" y="3407569"/>
                </a:cubicBezTo>
                <a:cubicBezTo>
                  <a:pt x="360236" y="3454004"/>
                  <a:pt x="409664" y="3500439"/>
                  <a:pt x="459090" y="3554016"/>
                </a:cubicBezTo>
                <a:cubicBezTo>
                  <a:pt x="543407" y="3650457"/>
                  <a:pt x="560851" y="3714751"/>
                  <a:pt x="520147" y="3843338"/>
                </a:cubicBezTo>
                <a:cubicBezTo>
                  <a:pt x="493979" y="3929063"/>
                  <a:pt x="456183" y="4007645"/>
                  <a:pt x="491072" y="4107657"/>
                </a:cubicBezTo>
                <a:cubicBezTo>
                  <a:pt x="514332" y="4175522"/>
                  <a:pt x="505609" y="4221957"/>
                  <a:pt x="418386" y="4189810"/>
                </a:cubicBezTo>
                <a:cubicBezTo>
                  <a:pt x="325347" y="4157663"/>
                  <a:pt x="290458" y="4218386"/>
                  <a:pt x="313718" y="4339829"/>
                </a:cubicBezTo>
                <a:cubicBezTo>
                  <a:pt x="328254" y="4418410"/>
                  <a:pt x="313718" y="4443413"/>
                  <a:pt x="249753" y="4432698"/>
                </a:cubicBezTo>
                <a:cubicBezTo>
                  <a:pt x="179975" y="4421982"/>
                  <a:pt x="113103" y="4371976"/>
                  <a:pt x="25879" y="4396979"/>
                </a:cubicBezTo>
                <a:cubicBezTo>
                  <a:pt x="95658" y="4539854"/>
                  <a:pt x="243939" y="4496991"/>
                  <a:pt x="325347" y="4632722"/>
                </a:cubicBezTo>
                <a:cubicBezTo>
                  <a:pt x="229401" y="4632722"/>
                  <a:pt x="153807" y="4632722"/>
                  <a:pt x="84029" y="4604147"/>
                </a:cubicBezTo>
                <a:cubicBezTo>
                  <a:pt x="54954" y="4593433"/>
                  <a:pt x="22972" y="4579145"/>
                  <a:pt x="5527" y="4622007"/>
                </a:cubicBezTo>
                <a:cubicBezTo>
                  <a:pt x="-14826" y="4672014"/>
                  <a:pt x="25879" y="4689872"/>
                  <a:pt x="49139" y="4697016"/>
                </a:cubicBezTo>
                <a:cubicBezTo>
                  <a:pt x="116011" y="4722019"/>
                  <a:pt x="168344" y="4779170"/>
                  <a:pt x="226494" y="4825604"/>
                </a:cubicBezTo>
                <a:cubicBezTo>
                  <a:pt x="351514" y="4925616"/>
                  <a:pt x="488165" y="5011341"/>
                  <a:pt x="592833" y="5175647"/>
                </a:cubicBezTo>
                <a:cubicBezTo>
                  <a:pt x="461997" y="5132785"/>
                  <a:pt x="363144" y="5032772"/>
                  <a:pt x="238123" y="5014913"/>
                </a:cubicBezTo>
                <a:cubicBezTo>
                  <a:pt x="345700" y="5164932"/>
                  <a:pt x="482350" y="5264944"/>
                  <a:pt x="610278" y="5375673"/>
                </a:cubicBezTo>
                <a:cubicBezTo>
                  <a:pt x="648075" y="5407819"/>
                  <a:pt x="685872" y="5429250"/>
                  <a:pt x="691686" y="5497116"/>
                </a:cubicBezTo>
                <a:cubicBezTo>
                  <a:pt x="709132" y="5629276"/>
                  <a:pt x="755650" y="5736432"/>
                  <a:pt x="860319" y="5793582"/>
                </a:cubicBezTo>
                <a:cubicBezTo>
                  <a:pt x="860319" y="5793582"/>
                  <a:pt x="854504" y="5815013"/>
                  <a:pt x="851597" y="5825729"/>
                </a:cubicBezTo>
                <a:cubicBezTo>
                  <a:pt x="787632" y="5829301"/>
                  <a:pt x="738206" y="5750720"/>
                  <a:pt x="659704" y="5779295"/>
                </a:cubicBezTo>
                <a:cubicBezTo>
                  <a:pt x="738206" y="5886451"/>
                  <a:pt x="802169" y="5979319"/>
                  <a:pt x="909746" y="6029326"/>
                </a:cubicBezTo>
                <a:cubicBezTo>
                  <a:pt x="996969" y="6068616"/>
                  <a:pt x="1104545" y="6093620"/>
                  <a:pt x="1168509" y="6222207"/>
                </a:cubicBezTo>
                <a:cubicBezTo>
                  <a:pt x="1095822" y="6247210"/>
                  <a:pt x="1040581" y="6215063"/>
                  <a:pt x="985339" y="6193632"/>
                </a:cubicBezTo>
                <a:cubicBezTo>
                  <a:pt x="901023" y="6157913"/>
                  <a:pt x="816707" y="6118623"/>
                  <a:pt x="732391" y="6082904"/>
                </a:cubicBezTo>
                <a:cubicBezTo>
                  <a:pt x="700408" y="6068616"/>
                  <a:pt x="665519" y="6061472"/>
                  <a:pt x="645167" y="6125766"/>
                </a:cubicBezTo>
                <a:cubicBezTo>
                  <a:pt x="752743" y="6140053"/>
                  <a:pt x="816707" y="6225779"/>
                  <a:pt x="883579" y="6307932"/>
                </a:cubicBezTo>
                <a:cubicBezTo>
                  <a:pt x="921375" y="6354366"/>
                  <a:pt x="953358" y="6415088"/>
                  <a:pt x="1020229" y="6393657"/>
                </a:cubicBezTo>
                <a:cubicBezTo>
                  <a:pt x="1055118" y="6382942"/>
                  <a:pt x="1078378" y="6415088"/>
                  <a:pt x="1075471" y="6457950"/>
                </a:cubicBezTo>
                <a:cubicBezTo>
                  <a:pt x="1060933" y="6607970"/>
                  <a:pt x="1145250" y="6657976"/>
                  <a:pt x="1232473" y="6686551"/>
                </a:cubicBezTo>
                <a:cubicBezTo>
                  <a:pt x="1360401" y="6729413"/>
                  <a:pt x="1473792" y="6815138"/>
                  <a:pt x="1592997" y="6886576"/>
                </a:cubicBezTo>
                <a:lnTo>
                  <a:pt x="5511704" y="6886576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AE33116E-C65E-BEDE-52A4-2616637BC9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13312"/>
            <a:ext cx="4038600" cy="5431376"/>
          </a:xfrm>
        </p:spPr>
        <p:txBody>
          <a:bodyPr>
            <a:normAutofit/>
          </a:bodyPr>
          <a:lstStyle/>
          <a:p>
            <a:r>
              <a:rPr lang="it-IT" dirty="0"/>
              <a:t>Poetica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D8CDE00-2AEB-307C-43E6-3B0ED138BD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9" y="713313"/>
            <a:ext cx="5257801" cy="5431376"/>
          </a:xfrm>
        </p:spPr>
        <p:txBody>
          <a:bodyPr anchor="ctr">
            <a:normAutofit fontScale="92500" lnSpcReduction="20000"/>
          </a:bodyPr>
          <a:lstStyle/>
          <a:p>
            <a:endParaRPr lang="it-IT" sz="2400" dirty="0"/>
          </a:p>
          <a:p>
            <a:endParaRPr lang="it-IT" sz="2400" dirty="0"/>
          </a:p>
          <a:p>
            <a:endParaRPr lang="it-IT" sz="2400" dirty="0"/>
          </a:p>
          <a:p>
            <a:endParaRPr lang="it-IT" sz="2400" dirty="0"/>
          </a:p>
          <a:p>
            <a:r>
              <a:rPr lang="it-IT" sz="2400" dirty="0"/>
              <a:t> </a:t>
            </a:r>
            <a:r>
              <a:rPr lang="it-IT" sz="2600" dirty="0"/>
              <a:t>“Un matematico che non abbia un po’ del poeta non può essere un perfetto matematico. </a:t>
            </a:r>
            <a:r>
              <a:rPr lang="it-IT" sz="2400" dirty="0"/>
              <a:t>“ </a:t>
            </a:r>
          </a:p>
          <a:p>
            <a:pPr marL="0" indent="0">
              <a:buNone/>
            </a:pPr>
            <a:endParaRPr lang="it-IT" sz="2400" dirty="0"/>
          </a:p>
          <a:p>
            <a:r>
              <a:rPr lang="it-IT" sz="2000" dirty="0"/>
              <a:t> L’autore di questa frase, il matematico tedesco Karl Wilhelm Theodor </a:t>
            </a:r>
            <a:r>
              <a:rPr lang="it-IT" sz="2000" dirty="0" err="1"/>
              <a:t>Weierstrass</a:t>
            </a:r>
            <a:r>
              <a:rPr lang="it-IT" sz="2000" dirty="0"/>
              <a:t>, non fu soltanto l’autore di un celebre aforisma in uso in molti libri di matematica, ma </a:t>
            </a:r>
            <a:r>
              <a:rPr lang="it-IT" sz="2000" dirty="0" err="1"/>
              <a:t>e’</a:t>
            </a:r>
            <a:r>
              <a:rPr lang="it-IT" sz="2000" dirty="0"/>
              <a:t> da considerarsi uno dei padri fondatori di quella parte della matematica che si chiama .            </a:t>
            </a:r>
          </a:p>
          <a:p>
            <a:endParaRPr lang="it-IT" sz="2000" dirty="0"/>
          </a:p>
          <a:p>
            <a:endParaRPr lang="it-IT" sz="2000" dirty="0"/>
          </a:p>
          <a:p>
            <a:pPr marL="0" indent="0">
              <a:buNone/>
            </a:pPr>
            <a:r>
              <a:rPr lang="it-IT" sz="1400" dirty="0"/>
              <a:t>Riccardo Leon Novelli 5C tur </a:t>
            </a:r>
          </a:p>
        </p:txBody>
      </p:sp>
    </p:spTree>
    <p:extLst>
      <p:ext uri="{BB962C8B-B14F-4D97-AF65-F5344CB8AC3E}">
        <p14:creationId xmlns:p14="http://schemas.microsoft.com/office/powerpoint/2010/main" val="2027727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700</Words>
  <Application>Microsoft Office PowerPoint</Application>
  <PresentationFormat>Widescreen</PresentationFormat>
  <Paragraphs>35</Paragraphs>
  <Slides>6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Vivaldi</vt:lpstr>
      <vt:lpstr>Tema di Office</vt:lpstr>
      <vt:lpstr>Weierstraß </vt:lpstr>
      <vt:lpstr>Prima di diventare un genio della matematica </vt:lpstr>
      <vt:lpstr>La luce verde di Weierstraß</vt:lpstr>
      <vt:lpstr> Weierstraß = pensiero creativo  </vt:lpstr>
      <vt:lpstr> Gli ultimi anni </vt:lpstr>
      <vt:lpstr>Poetica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Weierstraß </dc:title>
  <dc:creator>Riccardo Leon Novelli</dc:creator>
  <cp:lastModifiedBy>Riccardo Leon Novelli</cp:lastModifiedBy>
  <cp:revision>1</cp:revision>
  <dcterms:created xsi:type="dcterms:W3CDTF">2022-10-24T16:43:28Z</dcterms:created>
  <dcterms:modified xsi:type="dcterms:W3CDTF">2022-10-24T21:17:11Z</dcterms:modified>
</cp:coreProperties>
</file>